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4.xml" ContentType="application/vnd.openxmlformats-officedocument.theme+xml"/>
  <Override PartName="/ppt/slideLayouts/slideLayout151.xml" ContentType="application/vnd.openxmlformats-officedocument.presentationml.slideLayout+xml"/>
  <Override PartName="/ppt/theme/theme15.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7.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8.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9.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20.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1.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2.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3.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4.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5.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6.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7.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8.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29.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30.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31.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32.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3.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4.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38.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39.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40.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1.xml" ContentType="application/vnd.openxmlformats-officedocument.theme+xml"/>
  <Override PartName="/ppt/theme/theme4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1.xml" ContentType="application/vnd.openxmlformats-officedocument.themeOverride+xml"/>
  <Override PartName="/ppt/notesSlides/notesSlide21.xml" ContentType="application/vnd.openxmlformats-officedocument.presentationml.notesSlide+xml"/>
  <Override PartName="/ppt/theme/themeOverride2.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3.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4.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2" r:id="rId1"/>
    <p:sldMasterId id="2147483660" r:id="rId2"/>
    <p:sldMasterId id="2147483658" r:id="rId3"/>
    <p:sldMasterId id="2147483654" r:id="rId4"/>
    <p:sldMasterId id="2147483653" r:id="rId5"/>
    <p:sldMasterId id="2147483748" r:id="rId6"/>
    <p:sldMasterId id="2147483760" r:id="rId7"/>
    <p:sldMasterId id="2147484300" r:id="rId8"/>
    <p:sldMasterId id="2147484312" r:id="rId9"/>
    <p:sldMasterId id="2147484326" r:id="rId10"/>
    <p:sldMasterId id="2147484363" r:id="rId11"/>
    <p:sldMasterId id="2147484390" r:id="rId12"/>
    <p:sldMasterId id="2147484392" r:id="rId13"/>
    <p:sldMasterId id="2147484431" r:id="rId14"/>
    <p:sldMasterId id="2147484443" r:id="rId15"/>
    <p:sldMasterId id="2147484471" r:id="rId16"/>
    <p:sldMasterId id="2147484484" r:id="rId17"/>
    <p:sldMasterId id="2147484508" r:id="rId18"/>
    <p:sldMasterId id="2147484521" r:id="rId19"/>
    <p:sldMasterId id="2147484533" r:id="rId20"/>
    <p:sldMasterId id="2147484545" r:id="rId21"/>
    <p:sldMasterId id="2147484557" r:id="rId22"/>
    <p:sldMasterId id="2147484569" r:id="rId23"/>
    <p:sldMasterId id="2147484581" r:id="rId24"/>
    <p:sldMasterId id="2147484593" r:id="rId25"/>
    <p:sldMasterId id="2147484605" r:id="rId26"/>
    <p:sldMasterId id="2147484617" r:id="rId27"/>
    <p:sldMasterId id="2147484629" r:id="rId28"/>
    <p:sldMasterId id="2147484641" r:id="rId29"/>
    <p:sldMasterId id="2147484653" r:id="rId30"/>
    <p:sldMasterId id="2147484665" r:id="rId31"/>
    <p:sldMasterId id="2147484677" r:id="rId32"/>
    <p:sldMasterId id="2147484689" r:id="rId33"/>
    <p:sldMasterId id="2147484703" r:id="rId34"/>
    <p:sldMasterId id="2147484715" r:id="rId35"/>
    <p:sldMasterId id="2147484729" r:id="rId36"/>
    <p:sldMasterId id="2147484741" r:id="rId37"/>
    <p:sldMasterId id="2147484753" r:id="rId38"/>
    <p:sldMasterId id="2147484766" r:id="rId39"/>
    <p:sldMasterId id="2147484778" r:id="rId40"/>
    <p:sldMasterId id="2147484790" r:id="rId41"/>
  </p:sldMasterIdLst>
  <p:notesMasterIdLst>
    <p:notesMasterId r:id="rId139"/>
  </p:notesMasterIdLst>
  <p:sldIdLst>
    <p:sldId id="261" r:id="rId42"/>
    <p:sldId id="389" r:id="rId43"/>
    <p:sldId id="370" r:id="rId44"/>
    <p:sldId id="266" r:id="rId45"/>
    <p:sldId id="380" r:id="rId46"/>
    <p:sldId id="381" r:id="rId47"/>
    <p:sldId id="382" r:id="rId48"/>
    <p:sldId id="270" r:id="rId49"/>
    <p:sldId id="407" r:id="rId50"/>
    <p:sldId id="272" r:id="rId51"/>
    <p:sldId id="365" r:id="rId52"/>
    <p:sldId id="366" r:id="rId53"/>
    <p:sldId id="367" r:id="rId54"/>
    <p:sldId id="368" r:id="rId55"/>
    <p:sldId id="369" r:id="rId56"/>
    <p:sldId id="279" r:id="rId57"/>
    <p:sldId id="280" r:id="rId58"/>
    <p:sldId id="281" r:id="rId59"/>
    <p:sldId id="282" r:id="rId60"/>
    <p:sldId id="283" r:id="rId61"/>
    <p:sldId id="401" r:id="rId62"/>
    <p:sldId id="402" r:id="rId63"/>
    <p:sldId id="291" r:id="rId64"/>
    <p:sldId id="292" r:id="rId65"/>
    <p:sldId id="293" r:id="rId66"/>
    <p:sldId id="294" r:id="rId67"/>
    <p:sldId id="295" r:id="rId68"/>
    <p:sldId id="379" r:id="rId69"/>
    <p:sldId id="371" r:id="rId70"/>
    <p:sldId id="298" r:id="rId71"/>
    <p:sldId id="299" r:id="rId72"/>
    <p:sldId id="300" r:id="rId73"/>
    <p:sldId id="301" r:id="rId74"/>
    <p:sldId id="302" r:id="rId75"/>
    <p:sldId id="303" r:id="rId76"/>
    <p:sldId id="397" r:id="rId77"/>
    <p:sldId id="392" r:id="rId78"/>
    <p:sldId id="393" r:id="rId79"/>
    <p:sldId id="394" r:id="rId80"/>
    <p:sldId id="395" r:id="rId81"/>
    <p:sldId id="309" r:id="rId82"/>
    <p:sldId id="310" r:id="rId83"/>
    <p:sldId id="405" r:id="rId84"/>
    <p:sldId id="372" r:id="rId85"/>
    <p:sldId id="373" r:id="rId86"/>
    <p:sldId id="374" r:id="rId87"/>
    <p:sldId id="375" r:id="rId88"/>
    <p:sldId id="316" r:id="rId89"/>
    <p:sldId id="317" r:id="rId90"/>
    <p:sldId id="318" r:id="rId91"/>
    <p:sldId id="319" r:id="rId92"/>
    <p:sldId id="320" r:id="rId93"/>
    <p:sldId id="321" r:id="rId94"/>
    <p:sldId id="403" r:id="rId95"/>
    <p:sldId id="354" r:id="rId96"/>
    <p:sldId id="355" r:id="rId97"/>
    <p:sldId id="356" r:id="rId98"/>
    <p:sldId id="357" r:id="rId99"/>
    <p:sldId id="359" r:id="rId100"/>
    <p:sldId id="360" r:id="rId101"/>
    <p:sldId id="361" r:id="rId102"/>
    <p:sldId id="362" r:id="rId103"/>
    <p:sldId id="363" r:id="rId104"/>
    <p:sldId id="376" r:id="rId105"/>
    <p:sldId id="323" r:id="rId106"/>
    <p:sldId id="324" r:id="rId107"/>
    <p:sldId id="325" r:id="rId108"/>
    <p:sldId id="326" r:id="rId109"/>
    <p:sldId id="327" r:id="rId110"/>
    <p:sldId id="377" r:id="rId111"/>
    <p:sldId id="329" r:id="rId112"/>
    <p:sldId id="396" r:id="rId113"/>
    <p:sldId id="331" r:id="rId114"/>
    <p:sldId id="332" r:id="rId115"/>
    <p:sldId id="333" r:id="rId116"/>
    <p:sldId id="398" r:id="rId117"/>
    <p:sldId id="383" r:id="rId118"/>
    <p:sldId id="384" r:id="rId119"/>
    <p:sldId id="386" r:id="rId120"/>
    <p:sldId id="385" r:id="rId121"/>
    <p:sldId id="378" r:id="rId122"/>
    <p:sldId id="387" r:id="rId123"/>
    <p:sldId id="341" r:id="rId124"/>
    <p:sldId id="388" r:id="rId125"/>
    <p:sldId id="399" r:id="rId126"/>
    <p:sldId id="390" r:id="rId127"/>
    <p:sldId id="391" r:id="rId128"/>
    <p:sldId id="406" r:id="rId129"/>
    <p:sldId id="404" r:id="rId130"/>
    <p:sldId id="348" r:id="rId131"/>
    <p:sldId id="349" r:id="rId132"/>
    <p:sldId id="350" r:id="rId133"/>
    <p:sldId id="351" r:id="rId134"/>
    <p:sldId id="352" r:id="rId135"/>
    <p:sldId id="353" r:id="rId136"/>
    <p:sldId id="286" r:id="rId137"/>
    <p:sldId id="400" r:id="rId13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ynthia Leong" initials="CL" lastIdx="1" clrIdx="0">
    <p:extLst>
      <p:ext uri="{19B8F6BF-5375-455C-9EA6-DF929625EA0E}">
        <p15:presenceInfo xmlns:p15="http://schemas.microsoft.com/office/powerpoint/2012/main" userId="f6a6a760a2ebe7e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8000"/>
    <a:srgbClr val="FFFF00"/>
    <a:srgbClr val="00FFFF"/>
    <a:srgbClr val="FFFFFF"/>
    <a:srgbClr val="C9C4FF"/>
    <a:srgbClr val="2E5C2D"/>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8"/>
    <p:restoredTop sz="93572" autoAdjust="0"/>
  </p:normalViewPr>
  <p:slideViewPr>
    <p:cSldViewPr>
      <p:cViewPr varScale="1">
        <p:scale>
          <a:sx n="81" d="100"/>
          <a:sy n="81" d="100"/>
        </p:scale>
        <p:origin x="176" y="15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6.xml"/><Relationship Id="rId21" Type="http://schemas.openxmlformats.org/officeDocument/2006/relationships/slideMaster" Target="slideMasters/slideMaster21.xml"/><Relationship Id="rId42" Type="http://schemas.openxmlformats.org/officeDocument/2006/relationships/slide" Target="slides/slide1.xml"/><Relationship Id="rId63" Type="http://schemas.openxmlformats.org/officeDocument/2006/relationships/slide" Target="slides/slide22.xml"/><Relationship Id="rId84" Type="http://schemas.openxmlformats.org/officeDocument/2006/relationships/slide" Target="slides/slide43.xml"/><Relationship Id="rId138" Type="http://schemas.openxmlformats.org/officeDocument/2006/relationships/slide" Target="slides/slide97.xml"/><Relationship Id="rId107" Type="http://schemas.openxmlformats.org/officeDocument/2006/relationships/slide" Target="slides/slide6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12.xml"/><Relationship Id="rId58" Type="http://schemas.openxmlformats.org/officeDocument/2006/relationships/slide" Target="slides/slide17.xml"/><Relationship Id="rId74" Type="http://schemas.openxmlformats.org/officeDocument/2006/relationships/slide" Target="slides/slide33.xml"/><Relationship Id="rId79" Type="http://schemas.openxmlformats.org/officeDocument/2006/relationships/slide" Target="slides/slide38.xml"/><Relationship Id="rId102" Type="http://schemas.openxmlformats.org/officeDocument/2006/relationships/slide" Target="slides/slide61.xml"/><Relationship Id="rId123" Type="http://schemas.openxmlformats.org/officeDocument/2006/relationships/slide" Target="slides/slide82.xml"/><Relationship Id="rId128" Type="http://schemas.openxmlformats.org/officeDocument/2006/relationships/slide" Target="slides/slide87.xml"/><Relationship Id="rId144"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49.xml"/><Relationship Id="rId95" Type="http://schemas.openxmlformats.org/officeDocument/2006/relationships/slide" Target="slides/slide5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2.xml"/><Relationship Id="rId48" Type="http://schemas.openxmlformats.org/officeDocument/2006/relationships/slide" Target="slides/slide7.xml"/><Relationship Id="rId64" Type="http://schemas.openxmlformats.org/officeDocument/2006/relationships/slide" Target="slides/slide23.xml"/><Relationship Id="rId69" Type="http://schemas.openxmlformats.org/officeDocument/2006/relationships/slide" Target="slides/slide28.xml"/><Relationship Id="rId113" Type="http://schemas.openxmlformats.org/officeDocument/2006/relationships/slide" Target="slides/slide72.xml"/><Relationship Id="rId118" Type="http://schemas.openxmlformats.org/officeDocument/2006/relationships/slide" Target="slides/slide77.xml"/><Relationship Id="rId134" Type="http://schemas.openxmlformats.org/officeDocument/2006/relationships/slide" Target="slides/slide93.xml"/><Relationship Id="rId139" Type="http://schemas.openxmlformats.org/officeDocument/2006/relationships/notesMaster" Target="notesMasters/notesMaster1.xml"/><Relationship Id="rId80" Type="http://schemas.openxmlformats.org/officeDocument/2006/relationships/slide" Target="slides/slide39.xml"/><Relationship Id="rId85" Type="http://schemas.openxmlformats.org/officeDocument/2006/relationships/slide" Target="slides/slide4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8.xml"/><Relationship Id="rId103" Type="http://schemas.openxmlformats.org/officeDocument/2006/relationships/slide" Target="slides/slide62.xml"/><Relationship Id="rId108" Type="http://schemas.openxmlformats.org/officeDocument/2006/relationships/slide" Target="slides/slide67.xml"/><Relationship Id="rId124" Type="http://schemas.openxmlformats.org/officeDocument/2006/relationships/slide" Target="slides/slide83.xml"/><Relationship Id="rId129" Type="http://schemas.openxmlformats.org/officeDocument/2006/relationships/slide" Target="slides/slide88.xml"/><Relationship Id="rId54" Type="http://schemas.openxmlformats.org/officeDocument/2006/relationships/slide" Target="slides/slide13.xml"/><Relationship Id="rId70" Type="http://schemas.openxmlformats.org/officeDocument/2006/relationships/slide" Target="slides/slide29.xml"/><Relationship Id="rId75" Type="http://schemas.openxmlformats.org/officeDocument/2006/relationships/slide" Target="slides/slide34.xml"/><Relationship Id="rId91" Type="http://schemas.openxmlformats.org/officeDocument/2006/relationships/slide" Target="slides/slide50.xml"/><Relationship Id="rId96" Type="http://schemas.openxmlformats.org/officeDocument/2006/relationships/slide" Target="slides/slide55.xml"/><Relationship Id="rId14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8.xml"/><Relationship Id="rId114" Type="http://schemas.openxmlformats.org/officeDocument/2006/relationships/slide" Target="slides/slide73.xml"/><Relationship Id="rId119" Type="http://schemas.openxmlformats.org/officeDocument/2006/relationships/slide" Target="slides/slide78.xml"/><Relationship Id="rId44" Type="http://schemas.openxmlformats.org/officeDocument/2006/relationships/slide" Target="slides/slide3.xml"/><Relationship Id="rId60" Type="http://schemas.openxmlformats.org/officeDocument/2006/relationships/slide" Target="slides/slide19.xml"/><Relationship Id="rId65" Type="http://schemas.openxmlformats.org/officeDocument/2006/relationships/slide" Target="slides/slide24.xml"/><Relationship Id="rId81" Type="http://schemas.openxmlformats.org/officeDocument/2006/relationships/slide" Target="slides/slide40.xml"/><Relationship Id="rId86" Type="http://schemas.openxmlformats.org/officeDocument/2006/relationships/slide" Target="slides/slide45.xml"/><Relationship Id="rId130" Type="http://schemas.openxmlformats.org/officeDocument/2006/relationships/slide" Target="slides/slide89.xml"/><Relationship Id="rId135" Type="http://schemas.openxmlformats.org/officeDocument/2006/relationships/slide" Target="slides/slide94.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8.xml"/><Relationship Id="rId34" Type="http://schemas.openxmlformats.org/officeDocument/2006/relationships/slideMaster" Target="slideMasters/slideMaster34.xml"/><Relationship Id="rId50" Type="http://schemas.openxmlformats.org/officeDocument/2006/relationships/slide" Target="slides/slide9.xml"/><Relationship Id="rId55" Type="http://schemas.openxmlformats.org/officeDocument/2006/relationships/slide" Target="slides/slide14.xml"/><Relationship Id="rId76" Type="http://schemas.openxmlformats.org/officeDocument/2006/relationships/slide" Target="slides/slide35.xml"/><Relationship Id="rId97" Type="http://schemas.openxmlformats.org/officeDocument/2006/relationships/slide" Target="slides/slide56.xml"/><Relationship Id="rId104" Type="http://schemas.openxmlformats.org/officeDocument/2006/relationships/slide" Target="slides/slide63.xml"/><Relationship Id="rId120" Type="http://schemas.openxmlformats.org/officeDocument/2006/relationships/slide" Target="slides/slide79.xml"/><Relationship Id="rId125" Type="http://schemas.openxmlformats.org/officeDocument/2006/relationships/slide" Target="slides/slide84.xml"/><Relationship Id="rId141"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30.xml"/><Relationship Id="rId92" Type="http://schemas.openxmlformats.org/officeDocument/2006/relationships/slide" Target="slides/slide5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4.xml"/><Relationship Id="rId66" Type="http://schemas.openxmlformats.org/officeDocument/2006/relationships/slide" Target="slides/slide25.xml"/><Relationship Id="rId87" Type="http://schemas.openxmlformats.org/officeDocument/2006/relationships/slide" Target="slides/slide46.xml"/><Relationship Id="rId110" Type="http://schemas.openxmlformats.org/officeDocument/2006/relationships/slide" Target="slides/slide69.xml"/><Relationship Id="rId115" Type="http://schemas.openxmlformats.org/officeDocument/2006/relationships/slide" Target="slides/slide74.xml"/><Relationship Id="rId131" Type="http://schemas.openxmlformats.org/officeDocument/2006/relationships/slide" Target="slides/slide90.xml"/><Relationship Id="rId136" Type="http://schemas.openxmlformats.org/officeDocument/2006/relationships/slide" Target="slides/slide95.xml"/><Relationship Id="rId61" Type="http://schemas.openxmlformats.org/officeDocument/2006/relationships/slide" Target="slides/slide20.xml"/><Relationship Id="rId82" Type="http://schemas.openxmlformats.org/officeDocument/2006/relationships/slide" Target="slides/slide4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5.xml"/><Relationship Id="rId77" Type="http://schemas.openxmlformats.org/officeDocument/2006/relationships/slide" Target="slides/slide36.xml"/><Relationship Id="rId100" Type="http://schemas.openxmlformats.org/officeDocument/2006/relationships/slide" Target="slides/slide59.xml"/><Relationship Id="rId105" Type="http://schemas.openxmlformats.org/officeDocument/2006/relationships/slide" Target="slides/slide64.xml"/><Relationship Id="rId126" Type="http://schemas.openxmlformats.org/officeDocument/2006/relationships/slide" Target="slides/slide85.xml"/><Relationship Id="rId8" Type="http://schemas.openxmlformats.org/officeDocument/2006/relationships/slideMaster" Target="slideMasters/slideMaster8.xml"/><Relationship Id="rId51" Type="http://schemas.openxmlformats.org/officeDocument/2006/relationships/slide" Target="slides/slide10.xml"/><Relationship Id="rId72" Type="http://schemas.openxmlformats.org/officeDocument/2006/relationships/slide" Target="slides/slide31.xml"/><Relationship Id="rId93" Type="http://schemas.openxmlformats.org/officeDocument/2006/relationships/slide" Target="slides/slide52.xml"/><Relationship Id="rId98" Type="http://schemas.openxmlformats.org/officeDocument/2006/relationships/slide" Target="slides/slide57.xml"/><Relationship Id="rId121" Type="http://schemas.openxmlformats.org/officeDocument/2006/relationships/slide" Target="slides/slide80.xml"/><Relationship Id="rId142"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5.xml"/><Relationship Id="rId67" Type="http://schemas.openxmlformats.org/officeDocument/2006/relationships/slide" Target="slides/slide26.xml"/><Relationship Id="rId116" Type="http://schemas.openxmlformats.org/officeDocument/2006/relationships/slide" Target="slides/slide75.xml"/><Relationship Id="rId137" Type="http://schemas.openxmlformats.org/officeDocument/2006/relationships/slide" Target="slides/slide9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1.xml"/><Relationship Id="rId83" Type="http://schemas.openxmlformats.org/officeDocument/2006/relationships/slide" Target="slides/slide42.xml"/><Relationship Id="rId88" Type="http://schemas.openxmlformats.org/officeDocument/2006/relationships/slide" Target="slides/slide47.xml"/><Relationship Id="rId111" Type="http://schemas.openxmlformats.org/officeDocument/2006/relationships/slide" Target="slides/slide70.xml"/><Relationship Id="rId132" Type="http://schemas.openxmlformats.org/officeDocument/2006/relationships/slide" Target="slides/slide9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6.xml"/><Relationship Id="rId106" Type="http://schemas.openxmlformats.org/officeDocument/2006/relationships/slide" Target="slides/slide65.xml"/><Relationship Id="rId127" Type="http://schemas.openxmlformats.org/officeDocument/2006/relationships/slide" Target="slides/slide8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1.xml"/><Relationship Id="rId73" Type="http://schemas.openxmlformats.org/officeDocument/2006/relationships/slide" Target="slides/slide32.xml"/><Relationship Id="rId78" Type="http://schemas.openxmlformats.org/officeDocument/2006/relationships/slide" Target="slides/slide37.xml"/><Relationship Id="rId94" Type="http://schemas.openxmlformats.org/officeDocument/2006/relationships/slide" Target="slides/slide53.xml"/><Relationship Id="rId99" Type="http://schemas.openxmlformats.org/officeDocument/2006/relationships/slide" Target="slides/slide58.xml"/><Relationship Id="rId101" Type="http://schemas.openxmlformats.org/officeDocument/2006/relationships/slide" Target="slides/slide60.xml"/><Relationship Id="rId122" Type="http://schemas.openxmlformats.org/officeDocument/2006/relationships/slide" Target="slides/slide81.xml"/><Relationship Id="rId14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6.xml"/><Relationship Id="rId68" Type="http://schemas.openxmlformats.org/officeDocument/2006/relationships/slide" Target="slides/slide27.xml"/><Relationship Id="rId89" Type="http://schemas.openxmlformats.org/officeDocument/2006/relationships/slide" Target="slides/slide48.xml"/><Relationship Id="rId112" Type="http://schemas.openxmlformats.org/officeDocument/2006/relationships/slide" Target="slides/slide71.xml"/><Relationship Id="rId133" Type="http://schemas.openxmlformats.org/officeDocument/2006/relationships/slide" Target="slides/slide92.xml"/><Relationship Id="rId16" Type="http://schemas.openxmlformats.org/officeDocument/2006/relationships/slideMaster" Target="slideMasters/slideMaster1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9-17T12:46:55.104" idx="1">
    <p:pos x="10" y="10"/>
    <p:text/>
    <p:extLst>
      <p:ext uri="{C676402C-5697-4E1C-873F-D02D1690AC5C}">
        <p15:threadingInfo xmlns:p15="http://schemas.microsoft.com/office/powerpoint/2012/main" timeZoneBias="-4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404535DF-CCF9-8449-908D-EAF1DD4B13B8}" type="slidenum">
              <a:rPr lang="en-US"/>
              <a:pPr>
                <a:defRPr/>
              </a:pPr>
              <a:t>‹#›</a:t>
            </a:fld>
            <a:endParaRPr lang="en-US"/>
          </a:p>
        </p:txBody>
      </p:sp>
    </p:spTree>
    <p:extLst>
      <p:ext uri="{BB962C8B-B14F-4D97-AF65-F5344CB8AC3E}">
        <p14:creationId xmlns:p14="http://schemas.microsoft.com/office/powerpoint/2010/main" val="10382155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imgur.com/7s1j3"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www.huffingtonpost.com/alexandra-zaslow/"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www.noahs-ark.org/"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www.huffingtonpost.com/alexandra-zaslow/" TargetMode="Externa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www.iflscience.com/plants-and-animals/lion-and-tiger-and-bear-oh-my"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www.huffingtonpost.com/alexandra-zaslow/"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www.crowdrise.com/" TargetMode="External"/><Relationship Id="rId2" Type="http://schemas.openxmlformats.org/officeDocument/2006/relationships/slide" Target="../slides/slide63.xml"/><Relationship Id="rId1" Type="http://schemas.openxmlformats.org/officeDocument/2006/relationships/notesMaster" Target="../notesMasters/notesMaster1.xml"/><Relationship Id="rId6" Type="http://schemas.openxmlformats.org/officeDocument/2006/relationships/hyperlink" Target="http://www.huffingtonpost.com/alexandra-zaslow/" TargetMode="External"/><Relationship Id="rId5" Type="http://schemas.openxmlformats.org/officeDocument/2006/relationships/hyperlink" Target="http://ncronline.org/blogs/eco-catholic/donation-push-means-bear-lion-tiger-family-can-remain-together" TargetMode="External"/><Relationship Id="rId4" Type="http://schemas.openxmlformats.org/officeDocument/2006/relationships/hyperlink" Target="http://www.ryot.org/"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DF0A51A-9623-A54B-91B8-09CBA4B1339A}" type="slidenum">
              <a:rPr lang="en-US" sz="1200"/>
              <a:pPr/>
              <a:t>1</a:t>
            </a:fld>
            <a:endParaRPr lang="en-US" sz="1200"/>
          </a:p>
        </p:txBody>
      </p:sp>
      <p:sp>
        <p:nvSpPr>
          <p:cNvPr id="337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462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6235F50-8397-804B-AA90-CC2352DB1EE1}" type="slidenum">
              <a:rPr lang="en-US" sz="1200"/>
              <a:pPr/>
              <a:t>10</a:t>
            </a:fld>
            <a:endParaRPr lang="en-US" sz="1200"/>
          </a:p>
        </p:txBody>
      </p:sp>
      <p:sp>
        <p:nvSpPr>
          <p:cNvPr id="38502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730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8C2ED4E-CBA9-5240-97C3-4630BA29A2E7}" type="slidenum">
              <a:rPr lang="en-US" sz="1200">
                <a:solidFill>
                  <a:prstClr val="black"/>
                </a:solidFill>
              </a:rPr>
              <a:pPr/>
              <a:t>11</a:t>
            </a:fld>
            <a:endParaRPr lang="en-US" sz="1200">
              <a:solidFill>
                <a:prstClr val="black"/>
              </a:solidFill>
            </a:endParaRPr>
          </a:p>
        </p:txBody>
      </p:sp>
      <p:sp>
        <p:nvSpPr>
          <p:cNvPr id="80898" name="Rectangle 2"/>
          <p:cNvSpPr>
            <a:spLocks noGrp="1" noRot="1" noChangeAspect="1" noChangeArrowheads="1" noTextEdit="1"/>
          </p:cNvSpPr>
          <p:nvPr>
            <p:ph type="sldImg"/>
          </p:nvPr>
        </p:nvSpPr>
        <p:spPr>
          <a:solidFill>
            <a:srgbClr val="FFFFFF"/>
          </a:solidFill>
          <a:ln/>
        </p:spPr>
      </p:sp>
      <p:sp>
        <p:nvSpPr>
          <p:cNvPr id="80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B096DD-7D1D-C342-9AE1-1A61D1D2876E}" type="slidenum">
              <a:rPr lang="en-US" sz="1200">
                <a:solidFill>
                  <a:prstClr val="black"/>
                </a:solidFill>
              </a:rPr>
              <a:pPr/>
              <a:t>12</a:t>
            </a:fld>
            <a:endParaRPr lang="en-US" sz="1200">
              <a:solidFill>
                <a:prstClr val="black"/>
              </a:solidFill>
            </a:endParaRPr>
          </a:p>
        </p:txBody>
      </p:sp>
      <p:sp>
        <p:nvSpPr>
          <p:cNvPr id="82946" name="Rectangle 2"/>
          <p:cNvSpPr>
            <a:spLocks noGrp="1" noRot="1" noChangeAspect="1" noChangeArrowheads="1" noTextEdit="1"/>
          </p:cNvSpPr>
          <p:nvPr>
            <p:ph type="sldImg"/>
          </p:nvPr>
        </p:nvSpPr>
        <p:spPr>
          <a:solidFill>
            <a:srgbClr val="FFFFFF"/>
          </a:solidFill>
          <a:ln/>
        </p:spPr>
      </p:sp>
      <p:sp>
        <p:nvSpPr>
          <p:cNvPr id="82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FDA5B52-2FAE-8642-856B-64490905EE06}" type="slidenum">
              <a:rPr lang="en-US" sz="1200">
                <a:solidFill>
                  <a:prstClr val="black"/>
                </a:solidFill>
              </a:rPr>
              <a:pPr/>
              <a:t>13</a:t>
            </a:fld>
            <a:endParaRPr lang="en-US" sz="1200">
              <a:solidFill>
                <a:prstClr val="black"/>
              </a:solidFill>
            </a:endParaRPr>
          </a:p>
        </p:txBody>
      </p:sp>
      <p:sp>
        <p:nvSpPr>
          <p:cNvPr id="84994" name="Rectangle 2"/>
          <p:cNvSpPr>
            <a:spLocks noGrp="1" noRot="1" noChangeAspect="1" noChangeArrowheads="1" noTextEdit="1"/>
          </p:cNvSpPr>
          <p:nvPr>
            <p:ph type="sldImg"/>
          </p:nvPr>
        </p:nvSpPr>
        <p:spPr>
          <a:solidFill>
            <a:srgbClr val="FFFFFF"/>
          </a:solidFill>
          <a:ln/>
        </p:spPr>
      </p:sp>
      <p:sp>
        <p:nvSpPr>
          <p:cNvPr id="84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EFA3AF-F7A9-A94E-81AF-61F6D5A37CA6}" type="slidenum">
              <a:rPr lang="en-US" sz="1200">
                <a:solidFill>
                  <a:prstClr val="black"/>
                </a:solidFill>
              </a:rPr>
              <a:pPr/>
              <a:t>14</a:t>
            </a:fld>
            <a:endParaRPr lang="en-US" sz="1200">
              <a:solidFill>
                <a:prstClr val="black"/>
              </a:solidFill>
            </a:endParaRPr>
          </a:p>
        </p:txBody>
      </p:sp>
      <p:sp>
        <p:nvSpPr>
          <p:cNvPr id="87042" name="Rectangle 2"/>
          <p:cNvSpPr>
            <a:spLocks noGrp="1" noRot="1" noChangeAspect="1" noChangeArrowheads="1" noTextEdit="1"/>
          </p:cNvSpPr>
          <p:nvPr>
            <p:ph type="sldImg"/>
          </p:nvPr>
        </p:nvSpPr>
        <p:spPr>
          <a:solidFill>
            <a:srgbClr val="FFFFFF"/>
          </a:solidFill>
          <a:ln/>
        </p:spPr>
      </p:sp>
      <p:sp>
        <p:nvSpPr>
          <p:cNvPr id="87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238CB06-3081-5B4C-8B77-F46EFC1F36F6}" type="slidenum">
              <a:rPr lang="en-US" sz="1200">
                <a:solidFill>
                  <a:prstClr val="black"/>
                </a:solidFill>
              </a:rPr>
              <a:pPr/>
              <a:t>15</a:t>
            </a:fld>
            <a:endParaRPr lang="en-US" sz="1200">
              <a:solidFill>
                <a:prstClr val="black"/>
              </a:solidFill>
            </a:endParaRPr>
          </a:p>
        </p:txBody>
      </p:sp>
      <p:sp>
        <p:nvSpPr>
          <p:cNvPr id="89090" name="Rectangle 2"/>
          <p:cNvSpPr>
            <a:spLocks noGrp="1" noRot="1" noChangeAspect="1" noChangeArrowheads="1" noTextEdit="1"/>
          </p:cNvSpPr>
          <p:nvPr>
            <p:ph type="sldImg"/>
          </p:nvPr>
        </p:nvSpPr>
        <p:spPr>
          <a:solidFill>
            <a:srgbClr val="FFFFFF"/>
          </a:solidFill>
          <a:ln/>
        </p:spPr>
      </p:sp>
      <p:sp>
        <p:nvSpPr>
          <p:cNvPr id="89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B779610-E800-5E4F-85E7-24F521C63821}" type="slidenum">
              <a:rPr lang="en-US" sz="1200">
                <a:solidFill>
                  <a:srgbClr val="000000"/>
                </a:solidFill>
              </a:rPr>
              <a:pPr/>
              <a:t>16</a:t>
            </a:fld>
            <a:endParaRPr lang="en-US" sz="1200">
              <a:solidFill>
                <a:srgbClr val="000000"/>
              </a:solidFill>
            </a:endParaRPr>
          </a:p>
        </p:txBody>
      </p:sp>
      <p:sp>
        <p:nvSpPr>
          <p:cNvPr id="121858" name="Rectangle 2"/>
          <p:cNvSpPr>
            <a:spLocks noGrp="1" noRot="1" noChangeAspect="1" noChangeArrowheads="1"/>
          </p:cNvSpPr>
          <p:nvPr>
            <p:ph type="sldImg"/>
          </p:nvPr>
        </p:nvSpPr>
        <p:spPr>
          <a:solidFill>
            <a:srgbClr val="FFFFFF"/>
          </a:solidFill>
          <a:ln/>
        </p:spPr>
      </p:sp>
      <p:sp>
        <p:nvSpPr>
          <p:cNvPr id="185347"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E528DE7-A286-E644-AA78-D197B42DADDD}" type="slidenum">
              <a:rPr lang="en-US" sz="1200">
                <a:solidFill>
                  <a:srgbClr val="000000"/>
                </a:solidFill>
              </a:rPr>
              <a:pPr/>
              <a:t>17</a:t>
            </a:fld>
            <a:endParaRPr lang="en-US" sz="1200">
              <a:solidFill>
                <a:srgbClr val="000000"/>
              </a:solidFill>
            </a:endParaRPr>
          </a:p>
        </p:txBody>
      </p:sp>
      <p:sp>
        <p:nvSpPr>
          <p:cNvPr id="123906"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CFC95FB-4D42-CF47-AFDE-38E9D11ED0BE}" type="slidenum">
              <a:rPr lang="en-US" sz="1200">
                <a:solidFill>
                  <a:srgbClr val="000000"/>
                </a:solidFill>
              </a:rPr>
              <a:pPr/>
              <a:t>18</a:t>
            </a:fld>
            <a:endParaRPr lang="en-US" sz="1200">
              <a:solidFill>
                <a:srgbClr val="000000"/>
              </a:solidFill>
            </a:endParaRPr>
          </a:p>
        </p:txBody>
      </p:sp>
      <p:sp>
        <p:nvSpPr>
          <p:cNvPr id="125954" name="Rectangle 2"/>
          <p:cNvSpPr>
            <a:spLocks noGrp="1" noRot="1" noChangeAspect="1" noChangeArrowheads="1"/>
          </p:cNvSpPr>
          <p:nvPr>
            <p:ph type="sldImg"/>
          </p:nvPr>
        </p:nvSpPr>
        <p:spPr>
          <a:solidFill>
            <a:srgbClr val="FFFFFF"/>
          </a:solidFill>
          <a:ln/>
        </p:spPr>
      </p:sp>
      <p:sp>
        <p:nvSpPr>
          <p:cNvPr id="189443"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FE16C29-9871-C240-9109-3398F2C0DD73}" type="slidenum">
              <a:rPr lang="en-US" sz="1200">
                <a:solidFill>
                  <a:srgbClr val="000000"/>
                </a:solidFill>
              </a:rPr>
              <a:pPr/>
              <a:t>19</a:t>
            </a:fld>
            <a:endParaRPr lang="en-US" sz="1200">
              <a:solidFill>
                <a:srgbClr val="000000"/>
              </a:solidFill>
            </a:endParaRPr>
          </a:p>
        </p:txBody>
      </p:sp>
      <p:sp>
        <p:nvSpPr>
          <p:cNvPr id="128002" name="Rectangle 2"/>
          <p:cNvSpPr>
            <a:spLocks noGrp="1" noRot="1" noChangeAspect="1" noChangeArrowheads="1"/>
          </p:cNvSpPr>
          <p:nvPr>
            <p:ph type="sldImg"/>
          </p:nvPr>
        </p:nvSpPr>
        <p:spPr>
          <a:solidFill>
            <a:srgbClr val="FFFFFF"/>
          </a:solidFill>
          <a:ln/>
        </p:spPr>
      </p:sp>
      <p:sp>
        <p:nvSpPr>
          <p:cNvPr id="191491"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fld id="{77828321-EAD0-4F4A-B39B-667A735932AA}" type="slidenum">
              <a:rPr lang="en-US" sz="1200">
                <a:solidFill>
                  <a:srgbClr val="000000"/>
                </a:solidFill>
                <a:latin typeface="Arial" pitchFamily="34" charset="0"/>
                <a:cs typeface="+mn-cs"/>
              </a:rPr>
              <a:pPr algn="r"/>
              <a:t>2</a:t>
            </a:fld>
            <a:endParaRPr lang="en-US" sz="1200">
              <a:solidFill>
                <a:srgbClr val="000000"/>
              </a:solidFill>
              <a:latin typeface="Arial" pitchFamily="34" charset="0"/>
              <a:cs typeface="+mn-cs"/>
            </a:endParaRPr>
          </a:p>
        </p:txBody>
      </p:sp>
      <p:sp>
        <p:nvSpPr>
          <p:cNvPr id="824322" name="Rectangle 2"/>
          <p:cNvSpPr>
            <a:spLocks noGrp="1" noRot="1" noChangeAspect="1" noChangeArrowheads="1" noTextEdit="1"/>
          </p:cNvSpPr>
          <p:nvPr>
            <p:ph type="sldImg"/>
          </p:nvPr>
        </p:nvSpPr>
        <p:spPr>
          <a:solidFill>
            <a:srgbClr val="FFFFFF"/>
          </a:solidFill>
          <a:ln/>
        </p:spPr>
      </p:sp>
      <p:sp>
        <p:nvSpPr>
          <p:cNvPr id="8243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4C24FB6-807F-8C47-AAF4-4349FE01860F}" type="slidenum">
              <a:rPr lang="en-US" sz="1200">
                <a:solidFill>
                  <a:srgbClr val="000000"/>
                </a:solidFill>
              </a:rPr>
              <a:pPr/>
              <a:t>20</a:t>
            </a:fld>
            <a:endParaRPr lang="en-US" sz="1200">
              <a:solidFill>
                <a:srgbClr val="000000"/>
              </a:solidFill>
            </a:endParaRPr>
          </a:p>
        </p:txBody>
      </p:sp>
      <p:sp>
        <p:nvSpPr>
          <p:cNvPr id="130050" name="Rectangle 2"/>
          <p:cNvSpPr>
            <a:spLocks noGrp="1" noRot="1" noChangeAspect="1" noChangeArrowheads="1"/>
          </p:cNvSpPr>
          <p:nvPr>
            <p:ph type="sldImg"/>
          </p:nvPr>
        </p:nvSpPr>
        <p:spPr>
          <a:solidFill>
            <a:srgbClr val="FFFFFF"/>
          </a:solidFill>
          <a:ln/>
        </p:spPr>
      </p:sp>
      <p:sp>
        <p:nvSpPr>
          <p:cNvPr id="1935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SG" dirty="0"/>
              <a:t>A</a:t>
            </a:r>
            <a:r>
              <a:rPr lang="en-SG" baseline="0" dirty="0"/>
              <a:t> – </a:t>
            </a:r>
            <a:r>
              <a:rPr lang="zh-CN" altLang="en-US" baseline="0" dirty="0"/>
              <a:t>同意 </a:t>
            </a:r>
            <a:r>
              <a:rPr lang="en-SG" baseline="0" dirty="0"/>
              <a:t>Agree</a:t>
            </a:r>
          </a:p>
          <a:p>
            <a:r>
              <a:rPr lang="en-SG" baseline="0" dirty="0"/>
              <a:t>D – </a:t>
            </a:r>
            <a:r>
              <a:rPr lang="zh-CN" altLang="en-US" baseline="0" dirty="0"/>
              <a:t>不同意 </a:t>
            </a:r>
            <a:r>
              <a:rPr lang="en-SG" baseline="0" dirty="0"/>
              <a:t>Disagree</a:t>
            </a:r>
          </a:p>
          <a:p>
            <a:r>
              <a:rPr lang="en-SG" baseline="0" dirty="0"/>
              <a:t>U –</a:t>
            </a:r>
            <a:r>
              <a:rPr lang="zh-CN" altLang="en-US" sz="1200" kern="1200" dirty="0">
                <a:solidFill>
                  <a:schemeClr val="tx1"/>
                </a:solidFill>
                <a:latin typeface="Arial" charset="0"/>
                <a:ea typeface="ＭＳ Ｐゴシック" charset="-128"/>
                <a:cs typeface="ＭＳ Ｐゴシック" charset="-128"/>
              </a:rPr>
              <a:t>不确定 </a:t>
            </a:r>
            <a:r>
              <a:rPr lang="en-SG" baseline="0" dirty="0"/>
              <a:t>Unsure</a:t>
            </a:r>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21</a:t>
            </a:fld>
            <a:endParaRPr lang="en-US" altLang="zh-CN">
              <a:solidFill>
                <a:prstClr val="black"/>
              </a:solidFill>
            </a:endParaRPr>
          </a:p>
        </p:txBody>
      </p:sp>
    </p:spTree>
    <p:extLst>
      <p:ext uri="{BB962C8B-B14F-4D97-AF65-F5344CB8AC3E}">
        <p14:creationId xmlns:p14="http://schemas.microsoft.com/office/powerpoint/2010/main" val="3864640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5A2EEF-952F-9C4D-B550-DA30E19D1F23}" type="slidenum">
              <a:rPr lang="en-US" sz="1200">
                <a:solidFill>
                  <a:prstClr val="black"/>
                </a:solidFill>
              </a:rPr>
              <a:pPr/>
              <a:t>22</a:t>
            </a:fld>
            <a:endParaRPr lang="en-US" sz="1200">
              <a:solidFill>
                <a:prstClr val="black"/>
              </a:solidFill>
            </a:endParaRPr>
          </a:p>
        </p:txBody>
      </p:sp>
      <p:sp>
        <p:nvSpPr>
          <p:cNvPr id="337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5955"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119665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Not</a:t>
            </a:r>
            <a:r>
              <a:rPr lang="en-US" baseline="0" dirty="0"/>
              <a:t> too many people today feel that the world is getting better.  Most say it is getting worse.</a:t>
            </a:r>
          </a:p>
          <a:p>
            <a:r>
              <a:rPr lang="en-US" dirty="0"/>
              <a:t>Financially the currencies are no longer backed by gold.</a:t>
            </a:r>
          </a:p>
          <a:p>
            <a:r>
              <a:rPr lang="en-US" dirty="0"/>
              <a:t>The family has fallen apart in most, if not all, countries.</a:t>
            </a:r>
          </a:p>
          <a:p>
            <a:r>
              <a:rPr lang="en-US" dirty="0"/>
              <a:t>Ethnic and religious conflicts abound.</a:t>
            </a:r>
          </a:p>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Do you think the next US president will turn the tide?</a:t>
            </a:r>
          </a:p>
          <a:p>
            <a:r>
              <a:rPr lang="en-US" dirty="0"/>
              <a:t>Do you think Singapore will be less crowded in the future?</a:t>
            </a:r>
          </a:p>
          <a:p>
            <a:r>
              <a:rPr lang="en-US" dirty="0"/>
              <a:t>Do you feel Singapore will become more affordable?</a:t>
            </a:r>
          </a:p>
          <a:p>
            <a:r>
              <a:rPr lang="en-US" dirty="0"/>
              <a:t>Have you ever heard a sermon on what the world will be life after Jesus returns?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5"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B64A6273-0A40-6A48-94E5-099303BCD12F}" type="slidenum">
              <a:rPr lang="en-US" sz="1200">
                <a:solidFill>
                  <a:srgbClr val="000000"/>
                </a:solidFill>
                <a:latin typeface="Calibri" charset="0"/>
              </a:rPr>
              <a:pPr eaLnBrk="1" hangingPunct="1"/>
              <a:t>27</a:t>
            </a:fld>
            <a:endParaRPr lang="en-US" sz="1200">
              <a:solidFill>
                <a:srgbClr val="000000"/>
              </a:solidFill>
              <a:latin typeface="Calibri" charset="0"/>
            </a:endParaRPr>
          </a:p>
        </p:txBody>
      </p:sp>
      <p:sp>
        <p:nvSpPr>
          <p:cNvPr id="748546"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5BC80B-1B5B-224F-986A-A3CFEBAAF4A4}" type="slidenum">
              <a:rPr lang="en-US" sz="1200">
                <a:solidFill>
                  <a:prstClr val="black"/>
                </a:solidFill>
              </a:rPr>
              <a:pPr/>
              <a:t>28</a:t>
            </a:fld>
            <a:endParaRPr lang="en-US" sz="1200">
              <a:solidFill>
                <a:prstClr val="black"/>
              </a:solidFill>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899B7DF-D025-C649-8E0F-E837B884CA2B}" type="slidenum">
              <a:rPr lang="en-US" sz="1200">
                <a:solidFill>
                  <a:prstClr val="black"/>
                </a:solidFill>
              </a:rPr>
              <a:pPr/>
              <a:t>29</a:t>
            </a:fld>
            <a:endParaRPr lang="en-US" sz="1200">
              <a:solidFill>
                <a:prstClr val="black"/>
              </a:solidFill>
            </a:endParaRP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F4E2CB9-6286-774C-9047-06FFE872E211}" type="slidenum">
              <a:rPr lang="en-US" sz="1200">
                <a:solidFill>
                  <a:prstClr val="black"/>
                </a:solidFill>
              </a:rPr>
              <a:pPr/>
              <a:t>3</a:t>
            </a:fld>
            <a:endParaRPr lang="en-US" sz="1200">
              <a:solidFill>
                <a:prstClr val="black"/>
              </a:solidFill>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rgbClr val="000000"/>
                </a:solidFill>
                <a:effectLst/>
                <a:latin typeface="Times New Roman" pitchFamily="16" charset="0"/>
                <a:ea typeface="ＭＳ Ｐゴシック" charset="-128"/>
                <a:cs typeface="ＭＳ Ｐゴシック" charset="-128"/>
              </a:rPr>
              <a:t>Turn to God instead of religion—so don</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t be religious, be restored</a:t>
            </a:r>
            <a:r>
              <a:rPr lang="en-SG" sz="1200" kern="1200" dirty="0">
                <a:solidFill>
                  <a:srgbClr val="000000"/>
                </a:solidFill>
                <a:effectLst/>
                <a:latin typeface="Times New Roman" pitchFamily="16" charset="0"/>
                <a:ea typeface="ＭＳ Ｐゴシック" charset="-128"/>
                <a:cs typeface="ＭＳ Ｐゴシック" charset="-128"/>
              </a:rPr>
              <a:t>!</a:t>
            </a:r>
          </a:p>
          <a:p>
            <a:r>
              <a:rPr lang="en-SG" sz="1200" kern="1200" dirty="0">
                <a:solidFill>
                  <a:srgbClr val="000000"/>
                </a:solidFill>
                <a:effectLst/>
                <a:latin typeface="Times New Roman" pitchFamily="16" charset="0"/>
                <a:ea typeface="ＭＳ Ｐゴシック" charset="-128"/>
                <a:cs typeface="ＭＳ Ｐゴシック" charset="-128"/>
              </a:rPr>
              <a:t>This</a:t>
            </a:r>
            <a:r>
              <a:rPr lang="en-SG" sz="1200" kern="1200" baseline="0" dirty="0">
                <a:solidFill>
                  <a:srgbClr val="000000"/>
                </a:solidFill>
                <a:effectLst/>
                <a:latin typeface="Times New Roman" pitchFamily="16" charset="0"/>
                <a:ea typeface="ＭＳ Ｐゴシック" charset="-128"/>
                <a:cs typeface="ＭＳ Ｐゴシック" charset="-128"/>
              </a:rPr>
              <a:t> comes through a change of mind (repentance) followed by the fruits of repentance (justice)</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rgbClr val="000000"/>
                </a:solidFill>
                <a:effectLst/>
                <a:latin typeface="Times New Roman" pitchFamily="16" charset="0"/>
                <a:ea typeface="ＭＳ Ｐゴシック" charset="-128"/>
                <a:cs typeface="ＭＳ Ｐゴシック" charset="-128"/>
              </a:rPr>
              <a:t>Christ will give us all God</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s values that will finally help us get along</a:t>
            </a:r>
            <a:r>
              <a:rPr lang="en-SG" sz="1200" kern="1200" dirty="0">
                <a:solidFill>
                  <a:srgbClr val="000000"/>
                </a:solidFill>
                <a:effectLst/>
                <a:latin typeface="Times New Roman" pitchFamily="16" charset="0"/>
                <a:ea typeface="ＭＳ Ｐゴシック" charset="-128"/>
                <a:cs typeface="ＭＳ Ｐゴシック" charset="-128"/>
              </a:rPr>
              <a:t>.</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8D79402-C88B-D043-AC43-42E857A97990}" type="slidenum">
              <a:rPr lang="en-US" sz="1200">
                <a:solidFill>
                  <a:srgbClr val="FFFFFF"/>
                </a:solidFill>
                <a:latin typeface="Calibri" charset="0"/>
              </a:rPr>
              <a:pPr eaLnBrk="1" hangingPunct="1"/>
              <a:t>36</a:t>
            </a:fld>
            <a:endParaRPr lang="en-US" sz="1200">
              <a:solidFill>
                <a:srgbClr val="FFFFFF"/>
              </a:solidFill>
              <a:latin typeface="Calibri"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000" b="1">
                <a:solidFill>
                  <a:schemeClr val="tx1"/>
                </a:solidFill>
                <a:latin typeface="Arial" charset="0"/>
                <a:ea typeface="ＭＳ Ｐゴシック" charset="0"/>
                <a:cs typeface="ＭＳ Ｐゴシック" charset="0"/>
              </a:defRPr>
            </a:lvl1pPr>
            <a:lvl2pPr marL="37931725" indent="-37474525">
              <a:defRPr sz="2000" b="1">
                <a:solidFill>
                  <a:schemeClr val="tx1"/>
                </a:solidFill>
                <a:latin typeface="Arial" charset="0"/>
                <a:ea typeface="ＭＳ Ｐゴシック" charset="0"/>
              </a:defRPr>
            </a:lvl2pPr>
            <a:lvl3pPr>
              <a:defRPr sz="20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marL="457200" eaLnBrk="0" fontAlgn="base" hangingPunct="0">
              <a:spcBef>
                <a:spcPct val="0"/>
              </a:spcBef>
              <a:spcAft>
                <a:spcPct val="0"/>
              </a:spcAft>
              <a:defRPr sz="2000" b="1">
                <a:solidFill>
                  <a:schemeClr val="tx1"/>
                </a:solidFill>
                <a:latin typeface="Arial" charset="0"/>
                <a:ea typeface="ＭＳ Ｐゴシック" charset="0"/>
              </a:defRPr>
            </a:lvl6pPr>
            <a:lvl7pPr marL="914400" eaLnBrk="0" fontAlgn="base" hangingPunct="0">
              <a:spcBef>
                <a:spcPct val="0"/>
              </a:spcBef>
              <a:spcAft>
                <a:spcPct val="0"/>
              </a:spcAft>
              <a:defRPr sz="2000" b="1">
                <a:solidFill>
                  <a:schemeClr val="tx1"/>
                </a:solidFill>
                <a:latin typeface="Arial" charset="0"/>
                <a:ea typeface="ＭＳ Ｐゴシック" charset="0"/>
              </a:defRPr>
            </a:lvl7pPr>
            <a:lvl8pPr marL="1371600" eaLnBrk="0" fontAlgn="base" hangingPunct="0">
              <a:spcBef>
                <a:spcPct val="0"/>
              </a:spcBef>
              <a:spcAft>
                <a:spcPct val="0"/>
              </a:spcAft>
              <a:defRPr sz="2000" b="1">
                <a:solidFill>
                  <a:schemeClr val="tx1"/>
                </a:solidFill>
                <a:latin typeface="Arial" charset="0"/>
                <a:ea typeface="ＭＳ Ｐゴシック" charset="0"/>
              </a:defRPr>
            </a:lvl8pPr>
            <a:lvl9pPr marL="1828800" eaLnBrk="0" fontAlgn="base" hangingPunct="0">
              <a:spcBef>
                <a:spcPct val="0"/>
              </a:spcBef>
              <a:spcAft>
                <a:spcPct val="0"/>
              </a:spcAft>
              <a:defRPr sz="2000" b="1">
                <a:solidFill>
                  <a:schemeClr val="tx1"/>
                </a:solidFill>
                <a:latin typeface="Arial" charset="0"/>
                <a:ea typeface="ＭＳ Ｐゴシック" charset="0"/>
              </a:defRPr>
            </a:lvl9pPr>
          </a:lstStyle>
          <a:p>
            <a:fld id="{42B2CD42-C335-0647-8377-F461974C262F}" type="slidenum">
              <a:rPr lang="en-US" sz="1200" b="0">
                <a:solidFill>
                  <a:prstClr val="black"/>
                </a:solidFill>
              </a:rPr>
              <a:pPr/>
              <a:t>37</a:t>
            </a:fld>
            <a:endParaRPr lang="en-US" sz="1200" b="0">
              <a:solidFill>
                <a:prstClr val="black"/>
              </a:solidFill>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369096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000" b="1">
                <a:solidFill>
                  <a:schemeClr val="tx1"/>
                </a:solidFill>
                <a:latin typeface="Arial" charset="0"/>
                <a:ea typeface="ＭＳ Ｐゴシック" charset="0"/>
                <a:cs typeface="ＭＳ Ｐゴシック" charset="0"/>
              </a:defRPr>
            </a:lvl1pPr>
            <a:lvl2pPr marL="37931725" indent="-37474525">
              <a:defRPr sz="2000" b="1">
                <a:solidFill>
                  <a:schemeClr val="tx1"/>
                </a:solidFill>
                <a:latin typeface="Arial" charset="0"/>
                <a:ea typeface="ＭＳ Ｐゴシック" charset="0"/>
              </a:defRPr>
            </a:lvl2pPr>
            <a:lvl3pPr>
              <a:defRPr sz="20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marL="457200" eaLnBrk="0" fontAlgn="base" hangingPunct="0">
              <a:spcBef>
                <a:spcPct val="0"/>
              </a:spcBef>
              <a:spcAft>
                <a:spcPct val="0"/>
              </a:spcAft>
              <a:defRPr sz="2000" b="1">
                <a:solidFill>
                  <a:schemeClr val="tx1"/>
                </a:solidFill>
                <a:latin typeface="Arial" charset="0"/>
                <a:ea typeface="ＭＳ Ｐゴシック" charset="0"/>
              </a:defRPr>
            </a:lvl6pPr>
            <a:lvl7pPr marL="914400" eaLnBrk="0" fontAlgn="base" hangingPunct="0">
              <a:spcBef>
                <a:spcPct val="0"/>
              </a:spcBef>
              <a:spcAft>
                <a:spcPct val="0"/>
              </a:spcAft>
              <a:defRPr sz="2000" b="1">
                <a:solidFill>
                  <a:schemeClr val="tx1"/>
                </a:solidFill>
                <a:latin typeface="Arial" charset="0"/>
                <a:ea typeface="ＭＳ Ｐゴシック" charset="0"/>
              </a:defRPr>
            </a:lvl7pPr>
            <a:lvl8pPr marL="1371600" eaLnBrk="0" fontAlgn="base" hangingPunct="0">
              <a:spcBef>
                <a:spcPct val="0"/>
              </a:spcBef>
              <a:spcAft>
                <a:spcPct val="0"/>
              </a:spcAft>
              <a:defRPr sz="2000" b="1">
                <a:solidFill>
                  <a:schemeClr val="tx1"/>
                </a:solidFill>
                <a:latin typeface="Arial" charset="0"/>
                <a:ea typeface="ＭＳ Ｐゴシック" charset="0"/>
              </a:defRPr>
            </a:lvl8pPr>
            <a:lvl9pPr marL="1828800" eaLnBrk="0" fontAlgn="base" hangingPunct="0">
              <a:spcBef>
                <a:spcPct val="0"/>
              </a:spcBef>
              <a:spcAft>
                <a:spcPct val="0"/>
              </a:spcAft>
              <a:defRPr sz="2000" b="1">
                <a:solidFill>
                  <a:schemeClr val="tx1"/>
                </a:solidFill>
                <a:latin typeface="Arial" charset="0"/>
                <a:ea typeface="ＭＳ Ｐゴシック" charset="0"/>
              </a:defRPr>
            </a:lvl9pPr>
          </a:lstStyle>
          <a:p>
            <a:fld id="{42B2CD42-C335-0647-8377-F461974C262F}" type="slidenum">
              <a:rPr lang="en-US" sz="1200" b="0">
                <a:solidFill>
                  <a:prstClr val="black"/>
                </a:solidFill>
              </a:rPr>
              <a:pPr/>
              <a:t>38</a:t>
            </a:fld>
            <a:endParaRPr lang="en-US" sz="1200" b="0">
              <a:solidFill>
                <a:prstClr val="black"/>
              </a:solidFill>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369096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000" b="1">
                <a:solidFill>
                  <a:schemeClr val="tx1"/>
                </a:solidFill>
                <a:latin typeface="Arial" charset="0"/>
                <a:ea typeface="ＭＳ Ｐゴシック" charset="0"/>
                <a:cs typeface="ＭＳ Ｐゴシック" charset="0"/>
              </a:defRPr>
            </a:lvl1pPr>
            <a:lvl2pPr marL="37931725" indent="-37474525">
              <a:defRPr sz="2000" b="1">
                <a:solidFill>
                  <a:schemeClr val="tx1"/>
                </a:solidFill>
                <a:latin typeface="Arial" charset="0"/>
                <a:ea typeface="ＭＳ Ｐゴシック" charset="0"/>
              </a:defRPr>
            </a:lvl2pPr>
            <a:lvl3pPr>
              <a:defRPr sz="20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marL="457200" eaLnBrk="0" fontAlgn="base" hangingPunct="0">
              <a:spcBef>
                <a:spcPct val="0"/>
              </a:spcBef>
              <a:spcAft>
                <a:spcPct val="0"/>
              </a:spcAft>
              <a:defRPr sz="2000" b="1">
                <a:solidFill>
                  <a:schemeClr val="tx1"/>
                </a:solidFill>
                <a:latin typeface="Arial" charset="0"/>
                <a:ea typeface="ＭＳ Ｐゴシック" charset="0"/>
              </a:defRPr>
            </a:lvl6pPr>
            <a:lvl7pPr marL="914400" eaLnBrk="0" fontAlgn="base" hangingPunct="0">
              <a:spcBef>
                <a:spcPct val="0"/>
              </a:spcBef>
              <a:spcAft>
                <a:spcPct val="0"/>
              </a:spcAft>
              <a:defRPr sz="2000" b="1">
                <a:solidFill>
                  <a:schemeClr val="tx1"/>
                </a:solidFill>
                <a:latin typeface="Arial" charset="0"/>
                <a:ea typeface="ＭＳ Ｐゴシック" charset="0"/>
              </a:defRPr>
            </a:lvl7pPr>
            <a:lvl8pPr marL="1371600" eaLnBrk="0" fontAlgn="base" hangingPunct="0">
              <a:spcBef>
                <a:spcPct val="0"/>
              </a:spcBef>
              <a:spcAft>
                <a:spcPct val="0"/>
              </a:spcAft>
              <a:defRPr sz="2000" b="1">
                <a:solidFill>
                  <a:schemeClr val="tx1"/>
                </a:solidFill>
                <a:latin typeface="Arial" charset="0"/>
                <a:ea typeface="ＭＳ Ｐゴシック" charset="0"/>
              </a:defRPr>
            </a:lvl8pPr>
            <a:lvl9pPr marL="1828800" eaLnBrk="0" fontAlgn="base" hangingPunct="0">
              <a:spcBef>
                <a:spcPct val="0"/>
              </a:spcBef>
              <a:spcAft>
                <a:spcPct val="0"/>
              </a:spcAft>
              <a:defRPr sz="2000" b="1">
                <a:solidFill>
                  <a:schemeClr val="tx1"/>
                </a:solidFill>
                <a:latin typeface="Arial" charset="0"/>
                <a:ea typeface="ＭＳ Ｐゴシック" charset="0"/>
              </a:defRPr>
            </a:lvl9pPr>
          </a:lstStyle>
          <a:p>
            <a:fld id="{42B2CD42-C335-0647-8377-F461974C262F}" type="slidenum">
              <a:rPr lang="en-US" sz="1200" b="0">
                <a:solidFill>
                  <a:prstClr val="black"/>
                </a:solidFill>
              </a:rPr>
              <a:pPr/>
              <a:t>39</a:t>
            </a:fld>
            <a:endParaRPr lang="en-US" sz="1200" b="0">
              <a:solidFill>
                <a:prstClr val="black"/>
              </a:solidFill>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36909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A723EA-4B18-8343-8F5A-6A0F5C09C3A4}" type="slidenum">
              <a:rPr lang="en-US" sz="1200"/>
              <a:pPr/>
              <a:t>4</a:t>
            </a:fld>
            <a:endParaRPr lang="en-US" sz="1200"/>
          </a:p>
        </p:txBody>
      </p:sp>
      <p:sp>
        <p:nvSpPr>
          <p:cNvPr id="36454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607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000" b="1">
                <a:solidFill>
                  <a:schemeClr val="tx1"/>
                </a:solidFill>
                <a:latin typeface="Arial" charset="0"/>
                <a:ea typeface="ＭＳ Ｐゴシック" charset="0"/>
                <a:cs typeface="ＭＳ Ｐゴシック" charset="0"/>
              </a:defRPr>
            </a:lvl1pPr>
            <a:lvl2pPr marL="37931725" indent="-37474525">
              <a:defRPr sz="2000" b="1">
                <a:solidFill>
                  <a:schemeClr val="tx1"/>
                </a:solidFill>
                <a:latin typeface="Arial" charset="0"/>
                <a:ea typeface="ＭＳ Ｐゴシック" charset="0"/>
              </a:defRPr>
            </a:lvl2pPr>
            <a:lvl3pPr>
              <a:defRPr sz="20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marL="457200" eaLnBrk="0" fontAlgn="base" hangingPunct="0">
              <a:spcBef>
                <a:spcPct val="0"/>
              </a:spcBef>
              <a:spcAft>
                <a:spcPct val="0"/>
              </a:spcAft>
              <a:defRPr sz="2000" b="1">
                <a:solidFill>
                  <a:schemeClr val="tx1"/>
                </a:solidFill>
                <a:latin typeface="Arial" charset="0"/>
                <a:ea typeface="ＭＳ Ｐゴシック" charset="0"/>
              </a:defRPr>
            </a:lvl6pPr>
            <a:lvl7pPr marL="914400" eaLnBrk="0" fontAlgn="base" hangingPunct="0">
              <a:spcBef>
                <a:spcPct val="0"/>
              </a:spcBef>
              <a:spcAft>
                <a:spcPct val="0"/>
              </a:spcAft>
              <a:defRPr sz="2000" b="1">
                <a:solidFill>
                  <a:schemeClr val="tx1"/>
                </a:solidFill>
                <a:latin typeface="Arial" charset="0"/>
                <a:ea typeface="ＭＳ Ｐゴシック" charset="0"/>
              </a:defRPr>
            </a:lvl7pPr>
            <a:lvl8pPr marL="1371600" eaLnBrk="0" fontAlgn="base" hangingPunct="0">
              <a:spcBef>
                <a:spcPct val="0"/>
              </a:spcBef>
              <a:spcAft>
                <a:spcPct val="0"/>
              </a:spcAft>
              <a:defRPr sz="2000" b="1">
                <a:solidFill>
                  <a:schemeClr val="tx1"/>
                </a:solidFill>
                <a:latin typeface="Arial" charset="0"/>
                <a:ea typeface="ＭＳ Ｐゴシック" charset="0"/>
              </a:defRPr>
            </a:lvl8pPr>
            <a:lvl9pPr marL="1828800" eaLnBrk="0" fontAlgn="base" hangingPunct="0">
              <a:spcBef>
                <a:spcPct val="0"/>
              </a:spcBef>
              <a:spcAft>
                <a:spcPct val="0"/>
              </a:spcAft>
              <a:defRPr sz="2000" b="1">
                <a:solidFill>
                  <a:schemeClr val="tx1"/>
                </a:solidFill>
                <a:latin typeface="Arial" charset="0"/>
                <a:ea typeface="ＭＳ Ｐゴシック" charset="0"/>
              </a:defRPr>
            </a:lvl9pPr>
          </a:lstStyle>
          <a:p>
            <a:fld id="{42B2CD42-C335-0647-8377-F461974C262F}" type="slidenum">
              <a:rPr lang="en-US" sz="1200" b="0">
                <a:solidFill>
                  <a:prstClr val="black"/>
                </a:solidFill>
              </a:rPr>
              <a:pPr/>
              <a:t>40</a:t>
            </a:fld>
            <a:endParaRPr lang="en-US" sz="1200" b="0">
              <a:solidFill>
                <a:prstClr val="black"/>
              </a:solidFill>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369096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10B159-FC2D-434B-B67A-B7834A5A32DA}" type="slidenum">
              <a:rPr lang="en-US" sz="1200">
                <a:solidFill>
                  <a:srgbClr val="000000"/>
                </a:solidFill>
              </a:rPr>
              <a:pPr/>
              <a:t>41</a:t>
            </a:fld>
            <a:endParaRPr lang="en-US" sz="1200">
              <a:solidFill>
                <a:srgbClr val="000000"/>
              </a:solidFill>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10B159-FC2D-434B-B67A-B7834A5A32DA}" type="slidenum">
              <a:rPr lang="en-US" sz="1200">
                <a:solidFill>
                  <a:srgbClr val="000000"/>
                </a:solidFill>
              </a:rPr>
              <a:pPr/>
              <a:t>42</a:t>
            </a:fld>
            <a:endParaRPr lang="en-US" sz="1200">
              <a:solidFill>
                <a:srgbClr val="000000"/>
              </a:solidFill>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000" b="1">
                <a:solidFill>
                  <a:schemeClr val="tx1"/>
                </a:solidFill>
                <a:latin typeface="Arial" charset="0"/>
                <a:ea typeface="ＭＳ Ｐゴシック" charset="0"/>
                <a:cs typeface="ＭＳ Ｐゴシック" charset="0"/>
              </a:defRPr>
            </a:lvl1pPr>
            <a:lvl2pPr marL="37931725" indent="-37474525">
              <a:defRPr sz="2000" b="1">
                <a:solidFill>
                  <a:schemeClr val="tx1"/>
                </a:solidFill>
                <a:latin typeface="Arial" charset="0"/>
                <a:ea typeface="ＭＳ Ｐゴシック" charset="0"/>
              </a:defRPr>
            </a:lvl2pPr>
            <a:lvl3pPr>
              <a:defRPr sz="20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marL="457200" eaLnBrk="0" fontAlgn="base" hangingPunct="0">
              <a:spcBef>
                <a:spcPct val="0"/>
              </a:spcBef>
              <a:spcAft>
                <a:spcPct val="0"/>
              </a:spcAft>
              <a:defRPr sz="2000" b="1">
                <a:solidFill>
                  <a:schemeClr val="tx1"/>
                </a:solidFill>
                <a:latin typeface="Arial" charset="0"/>
                <a:ea typeface="ＭＳ Ｐゴシック" charset="0"/>
              </a:defRPr>
            </a:lvl6pPr>
            <a:lvl7pPr marL="914400" eaLnBrk="0" fontAlgn="base" hangingPunct="0">
              <a:spcBef>
                <a:spcPct val="0"/>
              </a:spcBef>
              <a:spcAft>
                <a:spcPct val="0"/>
              </a:spcAft>
              <a:defRPr sz="2000" b="1">
                <a:solidFill>
                  <a:schemeClr val="tx1"/>
                </a:solidFill>
                <a:latin typeface="Arial" charset="0"/>
                <a:ea typeface="ＭＳ Ｐゴシック" charset="0"/>
              </a:defRPr>
            </a:lvl7pPr>
            <a:lvl8pPr marL="1371600" eaLnBrk="0" fontAlgn="base" hangingPunct="0">
              <a:spcBef>
                <a:spcPct val="0"/>
              </a:spcBef>
              <a:spcAft>
                <a:spcPct val="0"/>
              </a:spcAft>
              <a:defRPr sz="2000" b="1">
                <a:solidFill>
                  <a:schemeClr val="tx1"/>
                </a:solidFill>
                <a:latin typeface="Arial" charset="0"/>
                <a:ea typeface="ＭＳ Ｐゴシック" charset="0"/>
              </a:defRPr>
            </a:lvl8pPr>
            <a:lvl9pPr marL="1828800" eaLnBrk="0" fontAlgn="base" hangingPunct="0">
              <a:spcBef>
                <a:spcPct val="0"/>
              </a:spcBef>
              <a:spcAft>
                <a:spcPct val="0"/>
              </a:spcAft>
              <a:defRPr sz="2000" b="1">
                <a:solidFill>
                  <a:schemeClr val="tx1"/>
                </a:solidFill>
                <a:latin typeface="Arial" charset="0"/>
                <a:ea typeface="ＭＳ Ｐゴシック" charset="0"/>
              </a:defRPr>
            </a:lvl9pPr>
          </a:lstStyle>
          <a:p>
            <a:fld id="{BE0081BD-8720-8C46-9782-1413A12F30DC}" type="slidenum">
              <a:rPr lang="en-US" sz="1200" b="0">
                <a:solidFill>
                  <a:prstClr val="black"/>
                </a:solidFill>
              </a:rPr>
              <a:pPr/>
              <a:t>43</a:t>
            </a:fld>
            <a:endParaRPr lang="en-US" sz="1200" b="0">
              <a:solidFill>
                <a:prstClr val="black"/>
              </a:solidFill>
            </a:endParaRPr>
          </a:p>
        </p:txBody>
      </p:sp>
      <p:sp>
        <p:nvSpPr>
          <p:cNvPr id="181251" name="Rectangle 1026"/>
          <p:cNvSpPr>
            <a:spLocks noGrp="1" noRot="1" noChangeAspect="1" noChangeArrowheads="1" noTextEdit="1"/>
          </p:cNvSpPr>
          <p:nvPr>
            <p:ph type="sldImg"/>
          </p:nvPr>
        </p:nvSpPr>
        <p:spPr>
          <a:ln/>
        </p:spPr>
      </p:sp>
      <p:sp>
        <p:nvSpPr>
          <p:cNvPr id="181252"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626340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6B5B2E-AF4C-BC4E-A976-A6C7F241FE68}" type="slidenum">
              <a:rPr lang="en-US" sz="1200">
                <a:solidFill>
                  <a:prstClr val="black"/>
                </a:solidFill>
              </a:rPr>
              <a:pPr/>
              <a:t>44</a:t>
            </a:fld>
            <a:endParaRPr lang="en-US" sz="1200">
              <a:solidFill>
                <a:prstClr val="black"/>
              </a:solidFill>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80BAE90-BDD6-6340-8FC6-E166E13AD771}" type="slidenum">
              <a:rPr lang="en-US" sz="1200">
                <a:solidFill>
                  <a:prstClr val="black"/>
                </a:solidFill>
              </a:rPr>
              <a:pPr/>
              <a:t>45</a:t>
            </a:fld>
            <a:endParaRPr lang="en-US" sz="1200">
              <a:solidFill>
                <a:prstClr val="black"/>
              </a:solidFill>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CF8E60-8312-BE45-AEDC-255C80F9AF78}" type="slidenum">
              <a:rPr lang="en-US" sz="1200">
                <a:solidFill>
                  <a:prstClr val="black"/>
                </a:solidFill>
              </a:rPr>
              <a:pPr/>
              <a:t>46</a:t>
            </a:fld>
            <a:endParaRPr lang="en-US" sz="1200">
              <a:solidFill>
                <a:prstClr val="black"/>
              </a:solidFill>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7EB199-0F05-FE46-AC09-7CC48AE557A9}" type="slidenum">
              <a:rPr lang="en-US" sz="1200">
                <a:solidFill>
                  <a:prstClr val="black"/>
                </a:solidFill>
              </a:rPr>
              <a:pPr/>
              <a:t>47</a:t>
            </a:fld>
            <a:endParaRPr lang="en-US" sz="1200">
              <a:solidFill>
                <a:prstClr val="black"/>
              </a:solidFill>
            </a:endParaRPr>
          </a:p>
        </p:txBody>
      </p:sp>
      <p:sp>
        <p:nvSpPr>
          <p:cNvPr id="168962" name="Rectangle 2"/>
          <p:cNvSpPr>
            <a:spLocks noGrp="1" noRot="1" noChangeAspect="1" noChangeArrowheads="1" noTextEdit="1"/>
          </p:cNvSpPr>
          <p:nvPr>
            <p:ph type="sldImg"/>
          </p:nvPr>
        </p:nvSpPr>
        <p:spPr>
          <a:solidFill>
            <a:srgbClr val="FFFFFF"/>
          </a:solidFill>
          <a:ln/>
        </p:spPr>
      </p:sp>
      <p:sp>
        <p:nvSpPr>
          <p:cNvPr id="1689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89" name="Rectangle 1026"/>
          <p:cNvSpPr>
            <a:spLocks noGrp="1" noRot="1" noChangeAspect="1" noChangeArrowheads="1" noTextEdit="1"/>
          </p:cNvSpPr>
          <p:nvPr>
            <p:ph type="sldImg"/>
          </p:nvPr>
        </p:nvSpPr>
        <p:spPr>
          <a:solidFill>
            <a:srgbClr val="FFFFFF"/>
          </a:solidFill>
          <a:ln/>
        </p:spPr>
      </p:sp>
      <p:sp>
        <p:nvSpPr>
          <p:cNvPr id="780290"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Christ will judge between countries at the worldwide court (2:4a).</a:t>
            </a:r>
          </a:p>
          <a:p>
            <a:r>
              <a:rPr lang="en-US" dirty="0"/>
              <a:t>What kind of disputes will Jesus settle among the nations (2:4a)?  All arguments!</a:t>
            </a:r>
          </a:p>
          <a:p>
            <a:r>
              <a:rPr lang="en-US" dirty="0"/>
              <a:t>I think this means that the nations are going to stop arguing with each other as they have done for millennia.</a:t>
            </a:r>
          </a:p>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473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latin typeface="Calibri" charset="0"/>
                <a:ea typeface="ＭＳ Ｐゴシック" charset="0"/>
                <a:cs typeface="ＭＳ Ｐゴシック" charset="0"/>
              </a:rPr>
              <a:t>"Let Us Beat Swords into Plowshares </a:t>
            </a:r>
          </a:p>
          <a:p>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But first...</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What is a plowshare?!</a:t>
            </a:r>
            <a:br>
              <a:rPr lang="en-US" dirty="0">
                <a:latin typeface="Calibri" charset="0"/>
                <a:ea typeface="ＭＳ Ｐゴシック" charset="0"/>
                <a:cs typeface="ＭＳ Ｐゴシック" charset="0"/>
              </a:rPr>
            </a:b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A plowshare is part of a plow.  It is the leading edge that cuts </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into the earth when turning over the dirt.</a:t>
            </a:r>
            <a:br>
              <a:rPr lang="en-US" dirty="0">
                <a:latin typeface="Calibri" charset="0"/>
                <a:ea typeface="ＭＳ Ｐゴシック" charset="0"/>
                <a:cs typeface="ＭＳ Ｐゴシック" charset="0"/>
              </a:rPr>
            </a:br>
            <a:br>
              <a:rPr lang="en-US" i="1" dirty="0">
                <a:latin typeface="Calibri" charset="0"/>
                <a:ea typeface="ＭＳ Ｐゴシック" charset="0"/>
                <a:cs typeface="ＭＳ Ｐゴシック" charset="0"/>
              </a:rPr>
            </a:br>
            <a:r>
              <a:rPr lang="en-US" i="1" dirty="0">
                <a:latin typeface="Calibri" charset="0"/>
                <a:ea typeface="ＭＳ Ｐゴシック" charset="0"/>
                <a:cs typeface="ＭＳ Ｐゴシック" charset="0"/>
              </a:rPr>
              <a:t>Let Us Beat Swords into Plowshares</a:t>
            </a:r>
            <a:r>
              <a:rPr lang="en-US" dirty="0">
                <a:latin typeface="Calibri" charset="0"/>
                <a:ea typeface="ＭＳ Ｐゴシック" charset="0"/>
                <a:cs typeface="ＭＳ Ｐゴシック" charset="0"/>
              </a:rPr>
              <a:t> was sculpted</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by </a:t>
            </a:r>
            <a:r>
              <a:rPr lang="en-US" dirty="0" err="1">
                <a:latin typeface="Calibri" charset="0"/>
                <a:ea typeface="ＭＳ Ｐゴシック" charset="0"/>
                <a:cs typeface="ＭＳ Ｐゴシック" charset="0"/>
              </a:rPr>
              <a:t>Yevgeny</a:t>
            </a:r>
            <a:r>
              <a:rPr lang="en-US" dirty="0">
                <a:latin typeface="Calibri" charset="0"/>
                <a:ea typeface="ＭＳ Ｐゴシック" charset="0"/>
                <a:cs typeface="ＭＳ Ｐゴシック" charset="0"/>
              </a:rPr>
              <a:t> </a:t>
            </a:r>
            <a:r>
              <a:rPr lang="en-US" dirty="0" err="1">
                <a:latin typeface="Calibri" charset="0"/>
                <a:ea typeface="ＭＳ Ｐゴシック" charset="0"/>
                <a:cs typeface="ＭＳ Ｐゴシック" charset="0"/>
              </a:rPr>
              <a:t>Vuchetich</a:t>
            </a:r>
            <a:r>
              <a:rPr lang="en-US" dirty="0">
                <a:latin typeface="Calibri" charset="0"/>
                <a:ea typeface="ＭＳ Ｐゴシック" charset="0"/>
                <a:cs typeface="ＭＳ Ｐゴシック" charset="0"/>
              </a:rPr>
              <a:t>.  It was donated to the UN by the USSR in 1959.</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The sculpture stands in the garden of the UN Headquarters."</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https://</a:t>
            </a:r>
            <a:r>
              <a:rPr lang="en-US" dirty="0" err="1">
                <a:latin typeface="Calibri" charset="0"/>
                <a:ea typeface="ＭＳ Ｐゴシック" charset="0"/>
                <a:cs typeface="ＭＳ Ｐゴシック" charset="0"/>
              </a:rPr>
              <a:t>sites.google.com</a:t>
            </a:r>
            <a:r>
              <a:rPr lang="en-US" dirty="0">
                <a:latin typeface="Calibri" charset="0"/>
                <a:ea typeface="ＭＳ Ｐゴシック" charset="0"/>
                <a:cs typeface="ＭＳ Ｐゴシック" charset="0"/>
              </a:rPr>
              <a:t>/site/</a:t>
            </a:r>
            <a:r>
              <a:rPr lang="en-US" dirty="0" err="1">
                <a:latin typeface="Calibri" charset="0"/>
                <a:ea typeface="ＭＳ Ｐゴシック" charset="0"/>
                <a:cs typeface="ＭＳ Ｐゴシック" charset="0"/>
              </a:rPr>
              <a:t>cdaunexploration</a:t>
            </a:r>
            <a:r>
              <a:rPr lang="en-US" dirty="0">
                <a:latin typeface="Calibri" charset="0"/>
                <a:ea typeface="ＭＳ Ｐゴシック" charset="0"/>
                <a:cs typeface="ＭＳ Ｐゴシック" charset="0"/>
              </a:rPr>
              <a:t>/let-us-beat-swords-into-plowshares</a:t>
            </a:r>
          </a:p>
          <a:p>
            <a:r>
              <a:rPr lang="en-US" dirty="0">
                <a:latin typeface="Calibri" charset="0"/>
                <a:ea typeface="ＭＳ Ｐゴシック" charset="0"/>
                <a:cs typeface="ＭＳ Ｐゴシック" charset="0"/>
              </a:rPr>
              <a:t>Accessed 8 July 2015</a:t>
            </a:r>
          </a:p>
          <a:p>
            <a:endParaRPr lang="en-US" dirty="0">
              <a:latin typeface="Calibri" charset="0"/>
              <a:ea typeface="ＭＳ Ｐゴシック" charset="0"/>
              <a:cs typeface="ＭＳ Ｐゴシック" charset="0"/>
            </a:endParaRPr>
          </a:p>
        </p:txBody>
      </p:sp>
      <p:sp>
        <p:nvSpPr>
          <p:cNvPr id="24473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7F512BE-13A0-7C46-8B57-19ED1D6396EE}" type="slidenum">
              <a:rPr lang="en-US" sz="1200">
                <a:solidFill>
                  <a:prstClr val="black"/>
                </a:solidFill>
              </a:rPr>
              <a:pPr eaLnBrk="1" hangingPunct="1"/>
              <a:t>52</a:t>
            </a:fld>
            <a:endParaRPr lang="en-US" sz="1200">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5650"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795651"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05C01547-C5B3-C542-8184-9A52EE01F989}" type="slidenum">
              <a:rPr lang="en-GB" sz="1200">
                <a:solidFill>
                  <a:srgbClr val="FFFFFF"/>
                </a:solidFill>
                <a:latin typeface="Comic Sans MS" charset="0"/>
              </a:rPr>
              <a:pPr eaLnBrk="1" hangingPunct="1"/>
              <a:t>54</a:t>
            </a:fld>
            <a:endParaRPr lang="en-GB" sz="1200">
              <a:solidFill>
                <a:srgbClr val="FFFFFF"/>
              </a:solidFill>
              <a:latin typeface="Comic Sans MS" charset="0"/>
            </a:endParaRPr>
          </a:p>
        </p:txBody>
      </p:sp>
      <p:sp>
        <p:nvSpPr>
          <p:cNvPr id="79565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77061E80-F188-4445-9ED1-B9A0BDDA46D4}" type="slidenum">
              <a:rPr lang="en-GB" sz="1200">
                <a:solidFill>
                  <a:srgbClr val="000000"/>
                </a:solidFill>
                <a:latin typeface="Calibri" charset="0"/>
              </a:rPr>
              <a:pPr algn="r" defTabSz="449263" eaLnBrk="1" hangingPunct="1">
                <a:buClr>
                  <a:srgbClr val="000000"/>
                </a:buClr>
                <a:buSzPct val="100000"/>
                <a:buFont typeface="Calibri" charset="0"/>
                <a:buNone/>
              </a:pPr>
              <a:t>54</a:t>
            </a:fld>
            <a:endParaRPr lang="en-GB" sz="1200">
              <a:solidFill>
                <a:srgbClr val="000000"/>
              </a:solidFill>
              <a:latin typeface="Calibri" charset="0"/>
            </a:endParaRPr>
          </a:p>
        </p:txBody>
      </p:sp>
      <p:sp>
        <p:nvSpPr>
          <p:cNvPr id="79565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srgbClr val="FFFFFF"/>
              </a:solidFill>
            </a:endParaRPr>
          </a:p>
        </p:txBody>
      </p:sp>
      <p:sp>
        <p:nvSpPr>
          <p:cNvPr id="79565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0" dirty="0"/>
              <a:t>In “The Wizard of Oz,” Dorothy</a:t>
            </a:r>
            <a:r>
              <a:rPr lang="en-US" b="0" baseline="0" dirty="0"/>
              <a:t> exclaims with fear upon thinking that she would have to travel through the forest to get to Oz, “Lions, tigers and bears!  Oh, My!”  Yes, these are dangerous animals—most of the time!  </a:t>
            </a:r>
          </a:p>
          <a:p>
            <a:r>
              <a:rPr lang="en-US" b="0" baseline="0" dirty="0"/>
              <a:t>• </a:t>
            </a:r>
            <a:r>
              <a:rPr lang="en-US" b="0" dirty="0"/>
              <a:t>We may think that all carnivorous animals must kill to eat,</a:t>
            </a:r>
            <a:r>
              <a:rPr lang="en-US" b="0" baseline="0" dirty="0"/>
              <a:t> but a peaceful environment even today can be instructive that peace in the animal kingdom doesn’t even have to wait until the millennium.</a:t>
            </a:r>
          </a:p>
          <a:p>
            <a:endParaRPr lang="en-US" b="1"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a:t>“An American black bear, a Bengal tiger and an African lion were the</a:t>
            </a:r>
            <a:r>
              <a:rPr lang="en-US" dirty="0">
                <a:hlinkClick r:id="rId3"/>
              </a:rPr>
              <a:t> victims of animal cruelty</a:t>
            </a:r>
            <a:r>
              <a:rPr lang="en-US" dirty="0"/>
              <a:t>....”</a:t>
            </a:r>
          </a:p>
          <a:p>
            <a:endParaRPr lang="en-US" b="1" dirty="0"/>
          </a:p>
          <a:p>
            <a:endParaRPr lang="en-US" b="1" dirty="0"/>
          </a:p>
          <a:p>
            <a:r>
              <a:rPr lang="en-US" b="1" dirty="0"/>
              <a:t>________________</a:t>
            </a:r>
          </a:p>
          <a:p>
            <a:endParaRPr lang="en-US" b="1" dirty="0"/>
          </a:p>
          <a:p>
            <a:r>
              <a:rPr lang="en-US" b="1" dirty="0"/>
              <a:t>How An Abused Lion, Tiger And Bear Became An Unlikely Family (PHOTOS)</a:t>
            </a:r>
          </a:p>
          <a:p>
            <a:r>
              <a:rPr lang="en-US" dirty="0"/>
              <a:t>The Huffington Post  |  By </a:t>
            </a:r>
            <a:r>
              <a:rPr lang="en-US" dirty="0">
                <a:hlinkClick r:id="rId4"/>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55</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Baloo</a:t>
            </a:r>
            <a:r>
              <a:rPr lang="en-US" dirty="0"/>
              <a:t> the bear, Leo the lion, and </a:t>
            </a:r>
            <a:r>
              <a:rPr lang="en-US" dirty="0" err="1"/>
              <a:t>Shere</a:t>
            </a:r>
            <a:r>
              <a:rPr lang="en-US" dirty="0"/>
              <a:t> Khan the tiger (all three known as BLT) were brought together as 2-month-old cubs and have grown up as a family.”</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56</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trio was originally owned by a drug dealer who didn't properly care for them, leading to neglect, poor health and severe injuries.”</a:t>
            </a:r>
            <a:endParaRPr lang="en-US" b="1" dirty="0"/>
          </a:p>
          <a:p>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57</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2001, </a:t>
            </a:r>
            <a:r>
              <a:rPr lang="en-US" dirty="0">
                <a:hlinkClick r:id="rId3"/>
              </a:rPr>
              <a:t>Noah's Ark Animal Sanctuary</a:t>
            </a:r>
            <a:r>
              <a:rPr lang="en-US" dirty="0"/>
              <a:t>, a nonprofit that cares for animals in need, came to the rescue, and took them to Locust Grove, Georgia, where they were treated for injuries.”</a:t>
            </a:r>
            <a:endParaRPr lang="en-US" b="1" dirty="0"/>
          </a:p>
          <a:p>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4"/>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58</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Baloo</a:t>
            </a:r>
            <a:r>
              <a:rPr lang="en-US" dirty="0"/>
              <a:t> </a:t>
            </a:r>
            <a:r>
              <a:rPr lang="en-US" dirty="0">
                <a:hlinkClick r:id="rId3"/>
              </a:rPr>
              <a:t>required greater care than his two friends</a:t>
            </a:r>
            <a:r>
              <a:rPr lang="en-US" dirty="0"/>
              <a:t> -- his former owner had put a harness on him and didn't adjust it as he grew, leading to a deformity, </a:t>
            </a:r>
            <a:r>
              <a:rPr lang="en-US" dirty="0" err="1"/>
              <a:t>Imgur</a:t>
            </a:r>
            <a:r>
              <a:rPr lang="en-US" dirty="0"/>
              <a:t> reports.”</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4"/>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59</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arriving in Georgia, </a:t>
            </a:r>
            <a:r>
              <a:rPr lang="en-US" dirty="0" err="1"/>
              <a:t>Baloo</a:t>
            </a:r>
            <a:r>
              <a:rPr lang="en-US" dirty="0"/>
              <a:t> had the harness surgically removed.</a:t>
            </a:r>
            <a:r>
              <a:rPr lang="en-US" b="1" dirty="0"/>
              <a:t>”</a:t>
            </a:r>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60</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that the trio had found comfort in each other during their years of mistreatment, The Sanctuary's staff realized that they couldn't be separated and fenced them in together.”</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61</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7" name="Rectangle 1026"/>
          <p:cNvSpPr>
            <a:spLocks noGrp="1" noRot="1" noChangeAspect="1" noChangeArrowheads="1" noTextEdit="1"/>
          </p:cNvSpPr>
          <p:nvPr>
            <p:ph type="sldImg"/>
          </p:nvPr>
        </p:nvSpPr>
        <p:spPr>
          <a:solidFill>
            <a:srgbClr val="FFFFFF"/>
          </a:solidFill>
          <a:ln/>
        </p:spPr>
      </p:sp>
      <p:sp>
        <p:nvSpPr>
          <p:cNvPr id="782338"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the government passed new federal regulations requiring big cat enclosures to have 16 foot fences put up, which would take effect in October of this year. </a:t>
            </a:r>
            <a:r>
              <a:rPr lang="en-US" dirty="0" err="1"/>
              <a:t>Baloo</a:t>
            </a:r>
            <a:r>
              <a:rPr lang="en-US" dirty="0"/>
              <a:t>, Leo and </a:t>
            </a:r>
            <a:r>
              <a:rPr lang="en-US" dirty="0" err="1"/>
              <a:t>Shere</a:t>
            </a:r>
            <a:r>
              <a:rPr lang="en-US" dirty="0"/>
              <a:t> Khan's fence was only 8 feet high. If these regulations weren't met, the three animals would have to split up. </a:t>
            </a:r>
          </a:p>
          <a:p>
            <a:r>
              <a:rPr lang="en-US" dirty="0"/>
              <a:t>Rebuilding the fence would cost $489,000.”</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62</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October slowly approaching, The Sanctuary entered a contest to help raise money. On August 15, </a:t>
            </a:r>
            <a:r>
              <a:rPr lang="en-US" dirty="0">
                <a:hlinkClick r:id="rId3"/>
              </a:rPr>
              <a:t>CrowdRise</a:t>
            </a:r>
            <a:r>
              <a:rPr lang="en-US" dirty="0"/>
              <a:t>, an online fundraising site, teamed up with </a:t>
            </a:r>
            <a:r>
              <a:rPr lang="en-US" dirty="0">
                <a:hlinkClick r:id="rId4"/>
              </a:rPr>
              <a:t>RYOT</a:t>
            </a:r>
            <a:r>
              <a:rPr lang="en-US" dirty="0"/>
              <a:t>, a social news platform to announce a </a:t>
            </a:r>
            <a:r>
              <a:rPr lang="en-US" dirty="0">
                <a:hlinkClick r:id="rId5"/>
              </a:rPr>
              <a:t>challenge called #STARTARYOT</a:t>
            </a:r>
            <a:r>
              <a:rPr lang="en-US" dirty="0"/>
              <a:t>, according to </a:t>
            </a:r>
            <a:r>
              <a:rPr lang="en-US" dirty="0" err="1"/>
              <a:t>ncronline.com</a:t>
            </a:r>
            <a:r>
              <a:rPr lang="en-US" dirty="0"/>
              <a:t>. They offered $75,000 to the nonprofit that raised the most money in five weeks.”</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6"/>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63</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8D79402-C88B-D043-AC43-42E857A97990}" type="slidenum">
              <a:rPr lang="en-US" sz="1200">
                <a:solidFill>
                  <a:srgbClr val="FFFFFF"/>
                </a:solidFill>
                <a:latin typeface="Calibri" charset="0"/>
              </a:rPr>
              <a:pPr eaLnBrk="1" hangingPunct="1"/>
              <a:t>64</a:t>
            </a:fld>
            <a:endParaRPr lang="en-US" sz="1200">
              <a:solidFill>
                <a:srgbClr val="FFFFFF"/>
              </a:solidFill>
              <a:latin typeface="Calibri"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rgbClr val="000000"/>
                </a:solidFill>
                <a:effectLst/>
                <a:latin typeface="Times New Roman" pitchFamily="16" charset="0"/>
                <a:ea typeface="ＭＳ Ｐゴシック" charset="-128"/>
                <a:cs typeface="ＭＳ Ｐゴシック" charset="-128"/>
              </a:rPr>
              <a:t>Christ will give us all God</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s values that will finally help us get along</a:t>
            </a:r>
            <a:r>
              <a:rPr lang="en-SG" sz="1200" kern="1200" dirty="0">
                <a:solidFill>
                  <a:srgbClr val="000000"/>
                </a:solidFill>
                <a:effectLst/>
                <a:latin typeface="Times New Roman" pitchFamily="16" charset="0"/>
                <a:ea typeface="ＭＳ Ｐゴシック" charset="-128"/>
                <a:cs typeface="ＭＳ Ｐゴシック" charset="-128"/>
              </a:rPr>
              <a:t>.</a:t>
            </a:r>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rgbClr val="000000"/>
                </a:solidFill>
                <a:effectLst/>
                <a:latin typeface="Times New Roman" pitchFamily="16" charset="0"/>
                <a:ea typeface="ＭＳ Ｐゴシック" charset="-128"/>
                <a:cs typeface="ＭＳ Ｐゴシック" charset="-128"/>
              </a:rPr>
              <a:t>Christ will give us all God</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s values that will finally help us get along</a:t>
            </a:r>
            <a:r>
              <a:rPr lang="en-SG" sz="1200" kern="1200" dirty="0">
                <a:solidFill>
                  <a:srgbClr val="000000"/>
                </a:solidFill>
                <a:effectLst/>
                <a:latin typeface="Times New Roman" pitchFamily="16" charset="0"/>
                <a:ea typeface="ＭＳ Ｐゴシック" charset="-128"/>
                <a:cs typeface="ＭＳ Ｐゴシック" charset="-128"/>
              </a:rPr>
              <a:t>.</a:t>
            </a:r>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rgbClr val="000000"/>
                </a:solidFill>
                <a:effectLst/>
                <a:latin typeface="Times New Roman" pitchFamily="16" charset="0"/>
                <a:ea typeface="ＭＳ Ｐゴシック" charset="-128"/>
                <a:cs typeface="ＭＳ Ｐゴシック" charset="-128"/>
              </a:rPr>
              <a:t>"The prophet looked beyond the </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day of the Lord</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 to that time when the kingdom will be established on earth. </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Branch of the Lord</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 is a messianic title for Jesus Christ, who came as a </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shoot</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 from the seeming dead stump of David</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s dynasty (11:1; 53:2; see Jer. 23:5; 33:15; Zech. 3:8; 6:12). God will cleanse His people (Isa. 4:4; see Zech. 12:10–13:1), restore the fruitfulness of the land, and dwell with them as He did when He led them through the wilderness (Isa. 4:5–6; Ex. 13:21–22). Not just the temple, but every dwelling will be blessed by the presence of the Lord! Unlike in Isaiah</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s day, </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in that day</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 the people will be holy (set apart), and the land will be beautiful and glorious" (Warren W. Wiersbe, </a:t>
            </a:r>
            <a:r>
              <a:rPr lang="en-US" sz="1200" i="1" kern="1200" dirty="0">
                <a:solidFill>
                  <a:srgbClr val="000000"/>
                </a:solidFill>
                <a:effectLst/>
                <a:latin typeface="Times New Roman" pitchFamily="16" charset="0"/>
                <a:ea typeface="ＭＳ Ｐゴシック" charset="-128"/>
                <a:cs typeface="ＭＳ Ｐゴシック" charset="-128"/>
              </a:rPr>
              <a:t>Be Comforted: Feeling Secure in the Arms of God</a:t>
            </a:r>
            <a:r>
              <a:rPr lang="en-US" sz="1200" kern="1200" dirty="0">
                <a:solidFill>
                  <a:srgbClr val="000000"/>
                </a:solidFill>
                <a:effectLst/>
                <a:latin typeface="Times New Roman" pitchFamily="16" charset="0"/>
                <a:ea typeface="ＭＳ Ｐゴシック" charset="-128"/>
                <a:cs typeface="ＭＳ Ｐゴシック" charset="-128"/>
              </a:rPr>
              <a:t>, 33).</a:t>
            </a:r>
            <a:r>
              <a:rPr lang="en-SG" dirty="0">
                <a:effectLst/>
              </a:rPr>
              <a:t> </a:t>
            </a:r>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8D79402-C88B-D043-AC43-42E857A97990}" type="slidenum">
              <a:rPr lang="en-US" sz="1200">
                <a:solidFill>
                  <a:srgbClr val="FFFFFF"/>
                </a:solidFill>
                <a:latin typeface="Calibri" charset="0"/>
              </a:rPr>
              <a:pPr eaLnBrk="1" hangingPunct="1"/>
              <a:t>70</a:t>
            </a:fld>
            <a:endParaRPr lang="en-US" sz="1200">
              <a:solidFill>
                <a:srgbClr val="FFFFFF"/>
              </a:solidFill>
              <a:latin typeface="Calibri"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5" name="Rectangle 1026"/>
          <p:cNvSpPr>
            <a:spLocks noGrp="1" noRot="1" noChangeAspect="1" noChangeArrowheads="1" noTextEdit="1"/>
          </p:cNvSpPr>
          <p:nvPr>
            <p:ph type="sldImg"/>
          </p:nvPr>
        </p:nvSpPr>
        <p:spPr>
          <a:solidFill>
            <a:srgbClr val="FFFFFF"/>
          </a:solidFill>
          <a:ln/>
        </p:spPr>
      </p:sp>
      <p:sp>
        <p:nvSpPr>
          <p:cNvPr id="784386"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8306"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73830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eaLnBrk="1" hangingPunct="1"/>
            <a:fld id="{8C2737D7-847C-2E42-9B0E-4B4C191AC380}" type="slidenum">
              <a:rPr lang="en-GB" sz="1200">
                <a:solidFill>
                  <a:srgbClr val="FFFFFF"/>
                </a:solidFill>
                <a:latin typeface="Calibri" charset="0"/>
              </a:rPr>
              <a:pPr eaLnBrk="1" hangingPunct="1"/>
              <a:t>72</a:t>
            </a:fld>
            <a:endParaRPr lang="en-GB" sz="1200">
              <a:solidFill>
                <a:srgbClr val="FFFFFF"/>
              </a:solidFill>
              <a:latin typeface="Calibri" charset="0"/>
            </a:endParaRPr>
          </a:p>
        </p:txBody>
      </p:sp>
      <p:sp>
        <p:nvSpPr>
          <p:cNvPr id="7383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r" eaLnBrk="1" hangingPunct="1">
              <a:buClr>
                <a:srgbClr val="000000"/>
              </a:buClr>
              <a:buSzPct val="100000"/>
              <a:buFont typeface="Calibri" charset="0"/>
              <a:buNone/>
            </a:pPr>
            <a:fld id="{3EAFC012-E3AC-B14B-99BB-1FFEEAEF3BC5}" type="slidenum">
              <a:rPr lang="en-GB" sz="1200">
                <a:solidFill>
                  <a:srgbClr val="000000"/>
                </a:solidFill>
                <a:latin typeface="Calibri" charset="0"/>
              </a:rPr>
              <a:pPr algn="r" eaLnBrk="1" hangingPunct="1">
                <a:buClr>
                  <a:srgbClr val="000000"/>
                </a:buClr>
                <a:buSzPct val="100000"/>
                <a:buFont typeface="Calibri" charset="0"/>
                <a:buNone/>
              </a:pPr>
              <a:t>72</a:t>
            </a:fld>
            <a:endParaRPr lang="en-GB" sz="1200">
              <a:solidFill>
                <a:srgbClr val="000000"/>
              </a:solidFill>
              <a:latin typeface="Calibri" charset="0"/>
            </a:endParaRPr>
          </a:p>
        </p:txBody>
      </p:sp>
      <p:sp>
        <p:nvSpPr>
          <p:cNvPr id="7383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Arial" charset="0"/>
                <a:ea typeface="ＭＳ Ｐゴシック" charset="0"/>
                <a:cs typeface="ＭＳ Ｐゴシック" charset="0"/>
              </a:defRPr>
            </a:lvl1pPr>
            <a:lvl2pPr marL="742950" indent="-285750" defTabSz="449263">
              <a:defRPr sz="2400">
                <a:solidFill>
                  <a:schemeClr val="tx1"/>
                </a:solidFill>
                <a:latin typeface="Arial" charset="0"/>
                <a:ea typeface="ＭＳ Ｐゴシック" charset="0"/>
              </a:defRPr>
            </a:lvl2pPr>
            <a:lvl3pPr marL="1143000" indent="-228600" defTabSz="449263">
              <a:defRPr sz="2400">
                <a:solidFill>
                  <a:schemeClr val="tx1"/>
                </a:solidFill>
                <a:latin typeface="Arial" charset="0"/>
                <a:ea typeface="ＭＳ Ｐゴシック" charset="0"/>
              </a:defRPr>
            </a:lvl3pPr>
            <a:lvl4pPr marL="1600200" indent="-228600" defTabSz="449263">
              <a:defRPr sz="2400">
                <a:solidFill>
                  <a:schemeClr val="tx1"/>
                </a:solidFill>
                <a:latin typeface="Arial" charset="0"/>
                <a:ea typeface="ＭＳ Ｐゴシック" charset="0"/>
              </a:defRPr>
            </a:lvl4pPr>
            <a:lvl5pPr marL="2057400" indent="-228600" defTabSz="449263">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endParaRPr>
          </a:p>
        </p:txBody>
      </p:sp>
      <p:sp>
        <p:nvSpPr>
          <p:cNvPr id="7383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3" name="Rectangle 1026"/>
          <p:cNvSpPr>
            <a:spLocks noGrp="1" noRot="1" noChangeAspect="1" noChangeArrowheads="1" noTextEdit="1"/>
          </p:cNvSpPr>
          <p:nvPr>
            <p:ph type="sldImg"/>
          </p:nvPr>
        </p:nvSpPr>
        <p:spPr>
          <a:solidFill>
            <a:srgbClr val="FFFFFF"/>
          </a:solidFill>
          <a:ln/>
        </p:spPr>
      </p:sp>
      <p:sp>
        <p:nvSpPr>
          <p:cNvPr id="786434"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54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4A61E228-9FA1-8B42-B749-2F514A5DE7A4}" type="slidenum">
              <a:rPr lang="en-US">
                <a:solidFill>
                  <a:prstClr val="black"/>
                </a:solidFill>
              </a:rPr>
              <a:pPr/>
              <a:t>81</a:t>
            </a:fld>
            <a:endParaRPr lang="en-US">
              <a:solidFill>
                <a:prstClr val="black"/>
              </a:solidFill>
            </a:endParaRPr>
          </a:p>
        </p:txBody>
      </p:sp>
      <p:sp>
        <p:nvSpPr>
          <p:cNvPr id="106499" name="Rectangle 2"/>
          <p:cNvSpPr>
            <a:spLocks noGrp="1" noRot="1" noChangeAspect="1" noChangeArrowheads="1" noTextEdit="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Genesis 12 the account switches</a:t>
            </a:r>
            <a:r>
              <a:rPr lang="en-US" sz="1200" kern="1200" baseline="0" dirty="0">
                <a:solidFill>
                  <a:schemeClr val="tx1"/>
                </a:solidFill>
                <a:effectLst/>
                <a:latin typeface="+mn-lt"/>
                <a:ea typeface="+mn-ea"/>
                <a:cs typeface="+mn-cs"/>
              </a:rPr>
              <a:t> directions from discussing all peoples to zeroing in on one man and his family—the man Abraham.</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85</a:t>
            </a:fld>
            <a:endParaRPr lang="en-US">
              <a:solidFill>
                <a:prstClr val="black"/>
              </a:solidFill>
              <a:latin typeface="Calibri"/>
            </a:endParaRPr>
          </a:p>
        </p:txBody>
      </p:sp>
    </p:spTree>
    <p:extLst>
      <p:ext uri="{BB962C8B-B14F-4D97-AF65-F5344CB8AC3E}">
        <p14:creationId xmlns:p14="http://schemas.microsoft.com/office/powerpoint/2010/main" val="148365702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9EAEA9B6-5F9A-4937-A075-2F56DAE1C198}" type="slidenum">
              <a:rPr lang="en-US" altLang="en-US" sz="1200">
                <a:solidFill>
                  <a:prstClr val="black"/>
                </a:solidFill>
              </a:rPr>
              <a:pPr/>
              <a:t>86</a:t>
            </a:fld>
            <a:endParaRPr lang="en-US" altLang="en-US" sz="1200">
              <a:solidFill>
                <a:prstClr val="black"/>
              </a:solidFill>
            </a:endParaRPr>
          </a:p>
        </p:txBody>
      </p:sp>
      <p:sp>
        <p:nvSpPr>
          <p:cNvPr id="1095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957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61CD6EF2-847B-4B68-B2E1-CF7773B4CA24}" type="slidenum">
              <a:rPr lang="en-US" altLang="en-US" sz="1200">
                <a:solidFill>
                  <a:prstClr val="black"/>
                </a:solidFill>
              </a:rPr>
              <a:pPr/>
              <a:t>87</a:t>
            </a:fld>
            <a:endParaRPr lang="en-US" altLang="en-US" sz="1200">
              <a:solidFill>
                <a:prstClr val="black"/>
              </a:solidFill>
            </a:endParaRPr>
          </a:p>
        </p:txBody>
      </p:sp>
      <p:sp>
        <p:nvSpPr>
          <p:cNvPr id="1136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3667"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C62FBD6-BA1D-AE41-8206-00995F01C046}" type="slidenum">
              <a:rPr lang="en-US" sz="1200"/>
              <a:pPr/>
              <a:t>8</a:t>
            </a:fld>
            <a:endParaRPr lang="en-US" sz="1200"/>
          </a:p>
        </p:txBody>
      </p:sp>
      <p:sp>
        <p:nvSpPr>
          <p:cNvPr id="37683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689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AB537A16-969B-0746-9F89-520C44C565B7}" type="slidenum">
              <a:rPr lang="zh-CN" altLang="en-US" sz="1200">
                <a:solidFill>
                  <a:srgbClr val="000000"/>
                </a:solidFill>
                <a:ea typeface="SimSun" charset="0"/>
                <a:cs typeface="SimSun" charset="0"/>
              </a:rPr>
              <a:pPr eaLnBrk="1" hangingPunct="1"/>
              <a:t>88</a:t>
            </a:fld>
            <a:endParaRPr lang="en-US" altLang="zh-CN" sz="1200">
              <a:solidFill>
                <a:srgbClr val="000000"/>
              </a:solidFill>
              <a:ea typeface="SimSun" charset="0"/>
              <a:cs typeface="SimSun" charset="0"/>
            </a:endParaRPr>
          </a:p>
        </p:txBody>
      </p:sp>
      <p:sp>
        <p:nvSpPr>
          <p:cNvPr id="460802" name="Rectangle 2"/>
          <p:cNvSpPr>
            <a:spLocks noGrp="1" noRot="1" noChangeAspect="1" noChangeArrowheads="1"/>
          </p:cNvSpPr>
          <p:nvPr>
            <p:ph type="sldImg"/>
          </p:nvPr>
        </p:nvSpPr>
        <p:spPr>
          <a:xfrm>
            <a:off x="1130300" y="674688"/>
            <a:ext cx="4597400" cy="3448050"/>
          </a:xfrm>
          <a:solidFill>
            <a:srgbClr val="FFFFFF"/>
          </a:solidFill>
          <a:ln/>
        </p:spPr>
      </p:sp>
      <p:sp>
        <p:nvSpPr>
          <p:cNvPr id="46080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Arial" charset="0"/>
              <a:ea typeface="SimSun" charset="0"/>
              <a:cs typeface="SimSun"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In contrast to humanism, God says that he</a:t>
            </a:r>
            <a:r>
              <a:rPr lang="en-US" baseline="0" dirty="0"/>
              <a:t> will judge the world, but then renew it—or restore it.</a:t>
            </a:r>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FA30AD-BCF0-9645-BB0C-3F27196CAF02}" type="slidenum">
              <a:rPr lang="en-US" sz="1200">
                <a:solidFill>
                  <a:prstClr val="black"/>
                </a:solidFill>
              </a:rPr>
              <a:pPr/>
              <a:t>92</a:t>
            </a:fld>
            <a:endParaRPr lang="en-US" sz="1200">
              <a:solidFill>
                <a:prstClr val="black"/>
              </a:solidFill>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dirty="0"/>
              <a:t>http://www.lyricsondemand.com/miscellaneouslyrics/christianlyrics/jesusshallreignwhereerthesunlyrics.html</a:t>
            </a:r>
          </a:p>
          <a:p>
            <a:pPr eaLnBrk="1" hangingPunct="1">
              <a:spcBef>
                <a:spcPct val="0"/>
              </a:spcBef>
            </a:pPr>
            <a:endParaRPr lang="en-US" dirty="0"/>
          </a:p>
          <a:p>
            <a:pPr eaLnBrk="1" hangingPunct="1">
              <a:spcBef>
                <a:spcPct val="0"/>
              </a:spcBef>
            </a:pPr>
            <a:r>
              <a:rPr lang="en-US" dirty="0"/>
              <a:t>http://www.christianstudy.com/data/hymns/text/life016.html</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FA30AD-BCF0-9645-BB0C-3F27196CAF02}" type="slidenum">
              <a:rPr lang="en-US" sz="1200">
                <a:solidFill>
                  <a:prstClr val="black"/>
                </a:solidFill>
              </a:rPr>
              <a:pPr/>
              <a:t>93</a:t>
            </a:fld>
            <a:endParaRPr lang="en-US" sz="1200">
              <a:solidFill>
                <a:prstClr val="black"/>
              </a:solidFill>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a:t>http://www.lyricsondemand.com/miscellaneouslyrics/christianlyrics/jesusshallreignwhereerthesunlyrics.html</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FA30AD-BCF0-9645-BB0C-3F27196CAF02}" type="slidenum">
              <a:rPr lang="en-US" sz="1200">
                <a:solidFill>
                  <a:prstClr val="black"/>
                </a:solidFill>
              </a:rPr>
              <a:pPr/>
              <a:t>94</a:t>
            </a:fld>
            <a:endParaRPr lang="en-US" sz="1200">
              <a:solidFill>
                <a:prstClr val="black"/>
              </a:solidFill>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dirty="0"/>
              <a:t>http://</a:t>
            </a:r>
            <a:r>
              <a:rPr lang="en-US" dirty="0" err="1"/>
              <a:t>www.lyricsondemand.com</a:t>
            </a:r>
            <a:r>
              <a:rPr lang="en-US" dirty="0"/>
              <a:t>/</a:t>
            </a:r>
            <a:r>
              <a:rPr lang="en-US" dirty="0" err="1"/>
              <a:t>miscellaneouslyrics</a:t>
            </a:r>
            <a:r>
              <a:rPr lang="en-US" dirty="0"/>
              <a:t>/</a:t>
            </a:r>
            <a:r>
              <a:rPr lang="en-US" dirty="0" err="1"/>
              <a:t>christianlyrics</a:t>
            </a:r>
            <a:r>
              <a:rPr lang="en-US" dirty="0"/>
              <a:t>/</a:t>
            </a:r>
            <a:r>
              <a:rPr lang="en-US" dirty="0" err="1"/>
              <a:t>jesusshallreignwhereerthesunlyrics.html</a:t>
            </a:r>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FA30AD-BCF0-9645-BB0C-3F27196CAF02}" type="slidenum">
              <a:rPr lang="en-US" sz="1200">
                <a:solidFill>
                  <a:prstClr val="black"/>
                </a:solidFill>
              </a:rPr>
              <a:pPr/>
              <a:t>95</a:t>
            </a:fld>
            <a:endParaRPr lang="en-US" sz="1200">
              <a:solidFill>
                <a:prstClr val="black"/>
              </a:solidFill>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dirty="0"/>
              <a:t>http://</a:t>
            </a:r>
            <a:r>
              <a:rPr lang="en-US" dirty="0" err="1"/>
              <a:t>www.lyricsondemand.com</a:t>
            </a:r>
            <a:r>
              <a:rPr lang="en-US" dirty="0"/>
              <a:t>/</a:t>
            </a:r>
            <a:r>
              <a:rPr lang="en-US" dirty="0" err="1"/>
              <a:t>miscellaneouslyrics</a:t>
            </a:r>
            <a:r>
              <a:rPr lang="en-US" dirty="0"/>
              <a:t>/</a:t>
            </a:r>
            <a:r>
              <a:rPr lang="en-US" dirty="0" err="1"/>
              <a:t>christianlyrics</a:t>
            </a:r>
            <a:r>
              <a:rPr lang="en-US" dirty="0"/>
              <a:t>/</a:t>
            </a:r>
            <a:r>
              <a:rPr lang="en-US" dirty="0" err="1"/>
              <a:t>jesusshallreignwhereerthesunlyrics.html</a:t>
            </a:r>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97</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Future (Eschatology) link address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6BD168D-B6B5-CD4B-BF6F-838EC774FD2B}" type="slidenum">
              <a:rPr lang="en-US" sz="1200"/>
              <a:pPr/>
              <a:t>9</a:t>
            </a:fld>
            <a:endParaRPr lang="en-US" sz="1200"/>
          </a:p>
        </p:txBody>
      </p:sp>
      <p:sp>
        <p:nvSpPr>
          <p:cNvPr id="38093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710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3088460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2978" name="Rectangle 2"/>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pPr lvl="0"/>
            <a:r>
              <a:rPr lang="en-US" noProof="0"/>
              <a:t>Click to edit Master title style</a:t>
            </a:r>
          </a:p>
        </p:txBody>
      </p:sp>
      <p:sp>
        <p:nvSpPr>
          <p:cNvPr id="382979" name="Rectangle 3"/>
          <p:cNvSpPr>
            <a:spLocks noGrp="1" noChangeArrowheads="1"/>
          </p:cNvSpPr>
          <p:nvPr>
            <p:ph type="subTitle" sz="quarter" idx="1"/>
          </p:nvPr>
        </p:nvSpPr>
        <p:spPr>
          <a:xfrm>
            <a:off x="1371600" y="3886200"/>
            <a:ext cx="6400800" cy="1752600"/>
          </a:xfrm>
          <a:effectLst>
            <a:outerShdw blurRad="63500" dist="25399" dir="16979931" algn="ctr" rotWithShape="0">
              <a:srgbClr val="000000">
                <a:alpha val="75000"/>
              </a:srgbClr>
            </a:outerShdw>
          </a:effectLst>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DFB30F-261D-B14B-B67E-4EE3973F9244}" type="slidenum">
              <a:rPr lang="en-US"/>
              <a:pPr>
                <a:defRPr/>
              </a:pPr>
              <a:t>‹#›</a:t>
            </a:fld>
            <a:endParaRPr lang="en-US"/>
          </a:p>
        </p:txBody>
      </p:sp>
    </p:spTree>
    <p:extLst>
      <p:ext uri="{BB962C8B-B14F-4D97-AF65-F5344CB8AC3E}">
        <p14:creationId xmlns:p14="http://schemas.microsoft.com/office/powerpoint/2010/main" val="3530296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A9953B-FC2E-CF4E-9CB3-EC05128BBE11}" type="slidenum">
              <a:rPr lang="en-US"/>
              <a:pPr>
                <a:defRPr/>
              </a:pPr>
              <a:t>‹#›</a:t>
            </a:fld>
            <a:endParaRPr lang="en-US"/>
          </a:p>
        </p:txBody>
      </p:sp>
    </p:spTree>
    <p:extLst>
      <p:ext uri="{BB962C8B-B14F-4D97-AF65-F5344CB8AC3E}">
        <p14:creationId xmlns:p14="http://schemas.microsoft.com/office/powerpoint/2010/main" val="166754213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202481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341163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defRPr/>
            </a:pPr>
            <a:endParaRPr lang="en-US">
              <a:solidFill>
                <a:srgbClr val="FFFFFF"/>
              </a:solidFill>
              <a:latin typeface="Times New Roman"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solidFill>
                <a:srgbClr val="FFFFFF"/>
              </a:solidFill>
              <a:latin typeface="Times New Roman"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latin typeface="Times New Roman" charset="0"/>
            </a:endParaRPr>
          </a:p>
        </p:txBody>
      </p:sp>
      <p:sp>
        <p:nvSpPr>
          <p:cNvPr id="3083"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84"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1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1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D8746E5B-B59E-E047-88A3-359310E3E0C8}" type="slidenum">
              <a:rPr lang="en-US"/>
              <a:pPr>
                <a:defRPr/>
              </a:pPr>
              <a:t>‹#›</a:t>
            </a:fld>
            <a:endParaRPr lang="en-US"/>
          </a:p>
        </p:txBody>
      </p:sp>
    </p:spTree>
    <p:extLst>
      <p:ext uri="{BB962C8B-B14F-4D97-AF65-F5344CB8AC3E}">
        <p14:creationId xmlns:p14="http://schemas.microsoft.com/office/powerpoint/2010/main" val="253086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50BA77A1-8FE4-9447-AC36-0CAB267E9059}" type="slidenum">
              <a:rPr lang="en-US"/>
              <a:pPr>
                <a:defRPr/>
              </a:pPr>
              <a:t>‹#›</a:t>
            </a:fld>
            <a:endParaRPr lang="en-US"/>
          </a:p>
        </p:txBody>
      </p:sp>
    </p:spTree>
    <p:extLst>
      <p:ext uri="{BB962C8B-B14F-4D97-AF65-F5344CB8AC3E}">
        <p14:creationId xmlns:p14="http://schemas.microsoft.com/office/powerpoint/2010/main" val="2678709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F3312E9F-FD4F-0D40-8BF6-C466090AC8C1}" type="slidenum">
              <a:rPr lang="en-US"/>
              <a:pPr>
                <a:defRPr/>
              </a:pPr>
              <a:t>‹#›</a:t>
            </a:fld>
            <a:endParaRPr lang="en-US"/>
          </a:p>
        </p:txBody>
      </p:sp>
    </p:spTree>
    <p:extLst>
      <p:ext uri="{BB962C8B-B14F-4D97-AF65-F5344CB8AC3E}">
        <p14:creationId xmlns:p14="http://schemas.microsoft.com/office/powerpoint/2010/main" val="84197567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86DABECC-A182-C44A-969F-083368A0340B}" type="slidenum">
              <a:rPr lang="en-US"/>
              <a:pPr>
                <a:defRPr/>
              </a:pPr>
              <a:t>‹#›</a:t>
            </a:fld>
            <a:endParaRPr lang="en-US"/>
          </a:p>
        </p:txBody>
      </p:sp>
    </p:spTree>
    <p:extLst>
      <p:ext uri="{BB962C8B-B14F-4D97-AF65-F5344CB8AC3E}">
        <p14:creationId xmlns:p14="http://schemas.microsoft.com/office/powerpoint/2010/main" val="12128585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8"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9"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ECA9A223-6634-524E-8F5C-033FA7A715FA}" type="slidenum">
              <a:rPr lang="en-US"/>
              <a:pPr>
                <a:defRPr/>
              </a:pPr>
              <a:t>‹#›</a:t>
            </a:fld>
            <a:endParaRPr lang="en-US"/>
          </a:p>
        </p:txBody>
      </p:sp>
    </p:spTree>
    <p:extLst>
      <p:ext uri="{BB962C8B-B14F-4D97-AF65-F5344CB8AC3E}">
        <p14:creationId xmlns:p14="http://schemas.microsoft.com/office/powerpoint/2010/main" val="33477012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B89444F9-C725-1F47-BBD5-8E101D7F0ABD}" type="slidenum">
              <a:rPr lang="en-US"/>
              <a:pPr>
                <a:defRPr/>
              </a:pPr>
              <a:t>‹#›</a:t>
            </a:fld>
            <a:endParaRPr lang="en-US"/>
          </a:p>
        </p:txBody>
      </p:sp>
    </p:spTree>
    <p:extLst>
      <p:ext uri="{BB962C8B-B14F-4D97-AF65-F5344CB8AC3E}">
        <p14:creationId xmlns:p14="http://schemas.microsoft.com/office/powerpoint/2010/main" val="12460020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3"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4"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9DB53A5-CFD8-EE4A-8954-DBC6ECE96E29}" type="slidenum">
              <a:rPr lang="en-US"/>
              <a:pPr>
                <a:defRPr/>
              </a:pPr>
              <a:t>‹#›</a:t>
            </a:fld>
            <a:endParaRPr lang="en-US"/>
          </a:p>
        </p:txBody>
      </p:sp>
    </p:spTree>
    <p:extLst>
      <p:ext uri="{BB962C8B-B14F-4D97-AF65-F5344CB8AC3E}">
        <p14:creationId xmlns:p14="http://schemas.microsoft.com/office/powerpoint/2010/main" val="36582367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3DD929EE-20EB-5844-89F3-CA5A64A452B6}" type="slidenum">
              <a:rPr lang="en-US"/>
              <a:pPr>
                <a:defRPr/>
              </a:pPr>
              <a:t>‹#›</a:t>
            </a:fld>
            <a:endParaRPr lang="en-US"/>
          </a:p>
        </p:txBody>
      </p:sp>
    </p:spTree>
    <p:extLst>
      <p:ext uri="{BB962C8B-B14F-4D97-AF65-F5344CB8AC3E}">
        <p14:creationId xmlns:p14="http://schemas.microsoft.com/office/powerpoint/2010/main" val="694909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4E0EF5-C378-5240-99F9-4CA93323B9F2}" type="slidenum">
              <a:rPr lang="en-US"/>
              <a:pPr>
                <a:defRPr/>
              </a:pPr>
              <a:t>‹#›</a:t>
            </a:fld>
            <a:endParaRPr lang="en-US"/>
          </a:p>
        </p:txBody>
      </p:sp>
    </p:spTree>
    <p:extLst>
      <p:ext uri="{BB962C8B-B14F-4D97-AF65-F5344CB8AC3E}">
        <p14:creationId xmlns:p14="http://schemas.microsoft.com/office/powerpoint/2010/main" val="4245919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A7CF75A1-9D62-C44B-9D17-B433C5578708}" type="slidenum">
              <a:rPr lang="en-US"/>
              <a:pPr>
                <a:defRPr/>
              </a:pPr>
              <a:t>‹#›</a:t>
            </a:fld>
            <a:endParaRPr lang="en-US"/>
          </a:p>
        </p:txBody>
      </p:sp>
    </p:spTree>
    <p:extLst>
      <p:ext uri="{BB962C8B-B14F-4D97-AF65-F5344CB8AC3E}">
        <p14:creationId xmlns:p14="http://schemas.microsoft.com/office/powerpoint/2010/main" val="3860357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6A5CF4F-4792-4F4E-9B49-361E237C8E4C}" type="slidenum">
              <a:rPr lang="en-US"/>
              <a:pPr>
                <a:defRPr/>
              </a:pPr>
              <a:t>‹#›</a:t>
            </a:fld>
            <a:endParaRPr lang="en-US"/>
          </a:p>
        </p:txBody>
      </p:sp>
    </p:spTree>
    <p:extLst>
      <p:ext uri="{BB962C8B-B14F-4D97-AF65-F5344CB8AC3E}">
        <p14:creationId xmlns:p14="http://schemas.microsoft.com/office/powerpoint/2010/main" val="11630780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9AF5FD30-7AE8-2543-A2BA-C511E7D9CEDF}" type="slidenum">
              <a:rPr lang="en-US"/>
              <a:pPr>
                <a:defRPr/>
              </a:pPr>
              <a:t>‹#›</a:t>
            </a:fld>
            <a:endParaRPr lang="en-US"/>
          </a:p>
        </p:txBody>
      </p:sp>
    </p:spTree>
    <p:extLst>
      <p:ext uri="{BB962C8B-B14F-4D97-AF65-F5344CB8AC3E}">
        <p14:creationId xmlns:p14="http://schemas.microsoft.com/office/powerpoint/2010/main" val="17250653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10CC26C6-7DA8-B14F-BBA5-F8DD03B672B8}" type="slidenum">
              <a:rPr lang="en-US"/>
              <a:pPr>
                <a:defRPr/>
              </a:pPr>
              <a:t>‹#›</a:t>
            </a:fld>
            <a:endParaRPr lang="en-US"/>
          </a:p>
        </p:txBody>
      </p:sp>
    </p:spTree>
    <p:extLst>
      <p:ext uri="{BB962C8B-B14F-4D97-AF65-F5344CB8AC3E}">
        <p14:creationId xmlns:p14="http://schemas.microsoft.com/office/powerpoint/2010/main" val="38143899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7FA06EDA-2106-FF49-B8DA-A2E79666BAA5}" type="slidenum">
              <a:rPr lang="en-US"/>
              <a:pPr>
                <a:defRPr/>
              </a:pPr>
              <a:t>‹#›</a:t>
            </a:fld>
            <a:endParaRPr lang="en-US"/>
          </a:p>
        </p:txBody>
      </p:sp>
    </p:spTree>
    <p:extLst>
      <p:ext uri="{BB962C8B-B14F-4D97-AF65-F5344CB8AC3E}">
        <p14:creationId xmlns:p14="http://schemas.microsoft.com/office/powerpoint/2010/main" val="232996149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C0C0918B-DFD5-F14C-95D1-DB70C7844BA3}" type="slidenum">
              <a:rPr lang="en-US"/>
              <a:pPr>
                <a:defRPr/>
              </a:pPr>
              <a:t>‹#›</a:t>
            </a:fld>
            <a:endParaRPr lang="en-US"/>
          </a:p>
        </p:txBody>
      </p:sp>
    </p:spTree>
    <p:extLst>
      <p:ext uri="{BB962C8B-B14F-4D97-AF65-F5344CB8AC3E}">
        <p14:creationId xmlns:p14="http://schemas.microsoft.com/office/powerpoint/2010/main" val="23680911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65FA9A46-E303-A742-AFC8-5E4323DC6074}" type="slidenum">
              <a:rPr lang="en-US"/>
              <a:pPr>
                <a:defRPr/>
              </a:pPr>
              <a:t>‹#›</a:t>
            </a:fld>
            <a:endParaRPr lang="en-US"/>
          </a:p>
        </p:txBody>
      </p:sp>
    </p:spTree>
    <p:extLst>
      <p:ext uri="{BB962C8B-B14F-4D97-AF65-F5344CB8AC3E}">
        <p14:creationId xmlns:p14="http://schemas.microsoft.com/office/powerpoint/2010/main" val="216723309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p:txBody>
          <a:bodyPr/>
          <a:lstStyle>
            <a:lvl1pPr defTabSz="449263">
              <a:buSzTx/>
              <a:defRPr/>
            </a:lvl1pPr>
          </a:lstStyle>
          <a:p>
            <a:pPr>
              <a:defRPr/>
            </a:pPr>
            <a:endParaRPr lang="en-US"/>
          </a:p>
        </p:txBody>
      </p:sp>
      <p:sp>
        <p:nvSpPr>
          <p:cNvPr id="6" name="Rectangle 5"/>
          <p:cNvSpPr>
            <a:spLocks noGrp="1" noChangeArrowheads="1"/>
          </p:cNvSpPr>
          <p:nvPr>
            <p:ph type="sldNum" idx="11"/>
          </p:nvPr>
        </p:nvSpPr>
        <p:spPr/>
        <p:txBody>
          <a:bodyPr/>
          <a:lstStyle>
            <a:lvl1pPr defTabSz="449263">
              <a:buSzTx/>
              <a:defRPr/>
            </a:lvl1pPr>
          </a:lstStyle>
          <a:p>
            <a:pPr>
              <a:defRPr/>
            </a:pPr>
            <a:fld id="{0764F230-EE0C-894A-8D00-D7849E2B6790}" type="slidenum">
              <a:rPr lang="en-US"/>
              <a:pPr>
                <a:defRPr/>
              </a:pPr>
              <a:t>‹#›</a:t>
            </a:fld>
            <a:endParaRPr lang="en-US"/>
          </a:p>
        </p:txBody>
      </p:sp>
    </p:spTree>
    <p:extLst>
      <p:ext uri="{BB962C8B-B14F-4D97-AF65-F5344CB8AC3E}">
        <p14:creationId xmlns:p14="http://schemas.microsoft.com/office/powerpoint/2010/main" val="14579175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idx="10"/>
          </p:nvPr>
        </p:nvSpPr>
        <p:spPr/>
        <p:txBody>
          <a:bodyPr/>
          <a:lstStyle>
            <a:lvl1pPr defTabSz="449263">
              <a:buSzTx/>
              <a:defRPr/>
            </a:lvl1pPr>
          </a:lstStyle>
          <a:p>
            <a:pPr>
              <a:defRPr/>
            </a:pPr>
            <a:endParaRPr lang="en-US"/>
          </a:p>
        </p:txBody>
      </p:sp>
      <p:sp>
        <p:nvSpPr>
          <p:cNvPr id="8" name="Rectangle 5"/>
          <p:cNvSpPr>
            <a:spLocks noGrp="1" noChangeArrowheads="1"/>
          </p:cNvSpPr>
          <p:nvPr>
            <p:ph type="sldNum" idx="11"/>
          </p:nvPr>
        </p:nvSpPr>
        <p:spPr/>
        <p:txBody>
          <a:bodyPr/>
          <a:lstStyle>
            <a:lvl1pPr defTabSz="449263">
              <a:buSzTx/>
              <a:defRPr/>
            </a:lvl1pPr>
          </a:lstStyle>
          <a:p>
            <a:pPr>
              <a:defRPr/>
            </a:pPr>
            <a:fld id="{F79D0AFF-4E7D-7345-8507-3C841CBE2115}" type="slidenum">
              <a:rPr lang="en-US"/>
              <a:pPr>
                <a:defRPr/>
              </a:pPr>
              <a:t>‹#›</a:t>
            </a:fld>
            <a:endParaRPr lang="en-US"/>
          </a:p>
        </p:txBody>
      </p:sp>
    </p:spTree>
    <p:extLst>
      <p:ext uri="{BB962C8B-B14F-4D97-AF65-F5344CB8AC3E}">
        <p14:creationId xmlns:p14="http://schemas.microsoft.com/office/powerpoint/2010/main" val="260074418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idx="10"/>
          </p:nvPr>
        </p:nvSpPr>
        <p:spPr/>
        <p:txBody>
          <a:bodyPr/>
          <a:lstStyle>
            <a:lvl1pPr defTabSz="449263">
              <a:buSzTx/>
              <a:defRPr/>
            </a:lvl1pPr>
          </a:lstStyle>
          <a:p>
            <a:pPr>
              <a:defRPr/>
            </a:pPr>
            <a:endParaRPr lang="en-US"/>
          </a:p>
        </p:txBody>
      </p:sp>
      <p:sp>
        <p:nvSpPr>
          <p:cNvPr id="4" name="Rectangle 5"/>
          <p:cNvSpPr>
            <a:spLocks noGrp="1" noChangeArrowheads="1"/>
          </p:cNvSpPr>
          <p:nvPr>
            <p:ph type="sldNum" idx="11"/>
          </p:nvPr>
        </p:nvSpPr>
        <p:spPr/>
        <p:txBody>
          <a:bodyPr/>
          <a:lstStyle>
            <a:lvl1pPr defTabSz="449263">
              <a:buSzTx/>
              <a:defRPr/>
            </a:lvl1pPr>
          </a:lstStyle>
          <a:p>
            <a:pPr>
              <a:defRPr/>
            </a:pPr>
            <a:fld id="{844EAC11-85A8-7B40-8738-28CCE484BB28}" type="slidenum">
              <a:rPr lang="en-US"/>
              <a:pPr>
                <a:defRPr/>
              </a:pPr>
              <a:t>‹#›</a:t>
            </a:fld>
            <a:endParaRPr lang="en-US"/>
          </a:p>
        </p:txBody>
      </p:sp>
    </p:spTree>
    <p:extLst>
      <p:ext uri="{BB962C8B-B14F-4D97-AF65-F5344CB8AC3E}">
        <p14:creationId xmlns:p14="http://schemas.microsoft.com/office/powerpoint/2010/main" val="66913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8882"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378883"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FE4DF2-6E15-4642-99A0-2ADAE27C524A}" type="slidenum">
              <a:rPr lang="en-US"/>
              <a:pPr>
                <a:defRPr/>
              </a:pPr>
              <a:t>‹#›</a:t>
            </a:fld>
            <a:endParaRPr lang="en-US"/>
          </a:p>
        </p:txBody>
      </p:sp>
    </p:spTree>
    <p:extLst>
      <p:ext uri="{BB962C8B-B14F-4D97-AF65-F5344CB8AC3E}">
        <p14:creationId xmlns:p14="http://schemas.microsoft.com/office/powerpoint/2010/main" val="192740583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p:txBody>
          <a:bodyPr/>
          <a:lstStyle>
            <a:lvl1pPr defTabSz="449263">
              <a:buSzTx/>
              <a:defRPr/>
            </a:lvl1pPr>
          </a:lstStyle>
          <a:p>
            <a:pPr>
              <a:defRPr/>
            </a:pPr>
            <a:endParaRPr lang="en-US"/>
          </a:p>
        </p:txBody>
      </p:sp>
      <p:sp>
        <p:nvSpPr>
          <p:cNvPr id="3" name="Rectangle 5"/>
          <p:cNvSpPr>
            <a:spLocks noGrp="1" noChangeArrowheads="1"/>
          </p:cNvSpPr>
          <p:nvPr>
            <p:ph type="sldNum" idx="11"/>
          </p:nvPr>
        </p:nvSpPr>
        <p:spPr/>
        <p:txBody>
          <a:bodyPr/>
          <a:lstStyle>
            <a:lvl1pPr defTabSz="449263">
              <a:buSzTx/>
              <a:defRPr/>
            </a:lvl1pPr>
          </a:lstStyle>
          <a:p>
            <a:pPr>
              <a:defRPr/>
            </a:pPr>
            <a:fld id="{E5449010-F535-2D48-BBDD-1DA796D9207F}" type="slidenum">
              <a:rPr lang="en-US"/>
              <a:pPr>
                <a:defRPr/>
              </a:pPr>
              <a:t>‹#›</a:t>
            </a:fld>
            <a:endParaRPr lang="en-US"/>
          </a:p>
        </p:txBody>
      </p:sp>
    </p:spTree>
    <p:extLst>
      <p:ext uri="{BB962C8B-B14F-4D97-AF65-F5344CB8AC3E}">
        <p14:creationId xmlns:p14="http://schemas.microsoft.com/office/powerpoint/2010/main" val="28790314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p:txBody>
          <a:bodyPr/>
          <a:lstStyle>
            <a:lvl1pPr defTabSz="449263">
              <a:buSzTx/>
              <a:defRPr/>
            </a:lvl1pPr>
          </a:lstStyle>
          <a:p>
            <a:pPr>
              <a:defRPr/>
            </a:pPr>
            <a:endParaRPr lang="en-US"/>
          </a:p>
        </p:txBody>
      </p:sp>
      <p:sp>
        <p:nvSpPr>
          <p:cNvPr id="6" name="Rectangle 5"/>
          <p:cNvSpPr>
            <a:spLocks noGrp="1" noChangeArrowheads="1"/>
          </p:cNvSpPr>
          <p:nvPr>
            <p:ph type="sldNum" idx="11"/>
          </p:nvPr>
        </p:nvSpPr>
        <p:spPr/>
        <p:txBody>
          <a:bodyPr/>
          <a:lstStyle>
            <a:lvl1pPr defTabSz="449263">
              <a:buSzTx/>
              <a:defRPr/>
            </a:lvl1pPr>
          </a:lstStyle>
          <a:p>
            <a:pPr>
              <a:defRPr/>
            </a:pPr>
            <a:fld id="{3F7DC756-8E0A-E84C-AC8F-EA45BE5464D3}" type="slidenum">
              <a:rPr lang="en-US"/>
              <a:pPr>
                <a:defRPr/>
              </a:pPr>
              <a:t>‹#›</a:t>
            </a:fld>
            <a:endParaRPr lang="en-US"/>
          </a:p>
        </p:txBody>
      </p:sp>
    </p:spTree>
    <p:extLst>
      <p:ext uri="{BB962C8B-B14F-4D97-AF65-F5344CB8AC3E}">
        <p14:creationId xmlns:p14="http://schemas.microsoft.com/office/powerpoint/2010/main" val="407701172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p:txBody>
          <a:bodyPr/>
          <a:lstStyle>
            <a:lvl1pPr defTabSz="449263">
              <a:buSzTx/>
              <a:defRPr/>
            </a:lvl1pPr>
          </a:lstStyle>
          <a:p>
            <a:pPr>
              <a:defRPr/>
            </a:pPr>
            <a:endParaRPr lang="en-US"/>
          </a:p>
        </p:txBody>
      </p:sp>
      <p:sp>
        <p:nvSpPr>
          <p:cNvPr id="6" name="Rectangle 5"/>
          <p:cNvSpPr>
            <a:spLocks noGrp="1" noChangeArrowheads="1"/>
          </p:cNvSpPr>
          <p:nvPr>
            <p:ph type="sldNum" idx="11"/>
          </p:nvPr>
        </p:nvSpPr>
        <p:spPr/>
        <p:txBody>
          <a:bodyPr/>
          <a:lstStyle>
            <a:lvl1pPr defTabSz="449263">
              <a:buSzTx/>
              <a:defRPr/>
            </a:lvl1pPr>
          </a:lstStyle>
          <a:p>
            <a:pPr>
              <a:defRPr/>
            </a:pPr>
            <a:fld id="{0C70B3D7-4719-004D-9DA2-2DEA1E017C5F}" type="slidenum">
              <a:rPr lang="en-US"/>
              <a:pPr>
                <a:defRPr/>
              </a:pPr>
              <a:t>‹#›</a:t>
            </a:fld>
            <a:endParaRPr lang="en-US"/>
          </a:p>
        </p:txBody>
      </p:sp>
    </p:spTree>
    <p:extLst>
      <p:ext uri="{BB962C8B-B14F-4D97-AF65-F5344CB8AC3E}">
        <p14:creationId xmlns:p14="http://schemas.microsoft.com/office/powerpoint/2010/main" val="9237992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915932FD-2586-9F4B-BCB3-18316AFCDB6C}" type="slidenum">
              <a:rPr lang="en-US"/>
              <a:pPr>
                <a:defRPr/>
              </a:pPr>
              <a:t>‹#›</a:t>
            </a:fld>
            <a:endParaRPr lang="en-US"/>
          </a:p>
        </p:txBody>
      </p:sp>
    </p:spTree>
    <p:extLst>
      <p:ext uri="{BB962C8B-B14F-4D97-AF65-F5344CB8AC3E}">
        <p14:creationId xmlns:p14="http://schemas.microsoft.com/office/powerpoint/2010/main" val="5512430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618583F8-D499-EE46-87AE-4FE6909252FE}" type="slidenum">
              <a:rPr lang="en-US"/>
              <a:pPr>
                <a:defRPr/>
              </a:pPr>
              <a:t>‹#›</a:t>
            </a:fld>
            <a:endParaRPr lang="en-US"/>
          </a:p>
        </p:txBody>
      </p:sp>
    </p:spTree>
    <p:extLst>
      <p:ext uri="{BB962C8B-B14F-4D97-AF65-F5344CB8AC3E}">
        <p14:creationId xmlns:p14="http://schemas.microsoft.com/office/powerpoint/2010/main" val="38590342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13B8F657-760A-8543-81AC-C9F95E5CB863}" type="slidenum">
              <a:rPr lang="en-US"/>
              <a:pPr>
                <a:defRPr/>
              </a:pPr>
              <a:t>‹#›</a:t>
            </a:fld>
            <a:endParaRPr lang="en-US"/>
          </a:p>
        </p:txBody>
      </p:sp>
    </p:spTree>
    <p:extLst>
      <p:ext uri="{BB962C8B-B14F-4D97-AF65-F5344CB8AC3E}">
        <p14:creationId xmlns:p14="http://schemas.microsoft.com/office/powerpoint/2010/main" val="34506676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sz="1800">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sz="1800">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sz="1800">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1800">
                <a:solidFill>
                  <a:srgbClr val="FFFFCC"/>
                </a:solidFill>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sz="1800">
                <a:solidFill>
                  <a:srgbClr val="FFFFCC"/>
                </a:solidFill>
              </a:rPr>
              <a:pPr>
                <a:defRPr/>
              </a:pPr>
              <a:t>‹#›</a:t>
            </a:fld>
            <a:endParaRPr lang="en-US" altLang="zh-TW" sz="1800">
              <a:solidFill>
                <a:srgbClr val="FFFFCC"/>
              </a:solidFill>
            </a:endParaRPr>
          </a:p>
        </p:txBody>
      </p:sp>
    </p:spTree>
    <p:extLst>
      <p:ext uri="{BB962C8B-B14F-4D97-AF65-F5344CB8AC3E}">
        <p14:creationId xmlns:p14="http://schemas.microsoft.com/office/powerpoint/2010/main" val="107934607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sz="1800">
                <a:solidFill>
                  <a:srgbClr val="FFFFCC"/>
                </a:solidFill>
              </a:rPr>
              <a:pPr>
                <a:defRPr/>
              </a:pPr>
              <a:t>‹#›</a:t>
            </a:fld>
            <a:endParaRPr lang="en-US" altLang="zh-TW" sz="1800">
              <a:solidFill>
                <a:srgbClr val="FFFFCC"/>
              </a:solidFill>
            </a:endParaRPr>
          </a:p>
        </p:txBody>
      </p:sp>
    </p:spTree>
    <p:extLst>
      <p:ext uri="{BB962C8B-B14F-4D97-AF65-F5344CB8AC3E}">
        <p14:creationId xmlns:p14="http://schemas.microsoft.com/office/powerpoint/2010/main" val="427769822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sz="1800">
                <a:solidFill>
                  <a:srgbClr val="FFFFCC"/>
                </a:solidFill>
              </a:rPr>
              <a:pPr>
                <a:defRPr/>
              </a:pPr>
              <a:t>‹#›</a:t>
            </a:fld>
            <a:endParaRPr lang="en-US" altLang="zh-TW" sz="1800">
              <a:solidFill>
                <a:srgbClr val="FFFFCC"/>
              </a:solidFill>
            </a:endParaRPr>
          </a:p>
        </p:txBody>
      </p:sp>
    </p:spTree>
    <p:extLst>
      <p:ext uri="{BB962C8B-B14F-4D97-AF65-F5344CB8AC3E}">
        <p14:creationId xmlns:p14="http://schemas.microsoft.com/office/powerpoint/2010/main" val="22995793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sz="1800">
                <a:solidFill>
                  <a:srgbClr val="FFFFCC"/>
                </a:solidFill>
              </a:rPr>
              <a:pPr>
                <a:defRPr/>
              </a:pPr>
              <a:t>‹#›</a:t>
            </a:fld>
            <a:endParaRPr lang="en-US" altLang="zh-TW" sz="1800">
              <a:solidFill>
                <a:srgbClr val="FFFFCC"/>
              </a:solidFill>
            </a:endParaRPr>
          </a:p>
        </p:txBody>
      </p:sp>
    </p:spTree>
    <p:extLst>
      <p:ext uri="{BB962C8B-B14F-4D97-AF65-F5344CB8AC3E}">
        <p14:creationId xmlns:p14="http://schemas.microsoft.com/office/powerpoint/2010/main" val="869904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39A177-3FF7-E94D-8D52-1A1EA168D1D3}" type="slidenum">
              <a:rPr lang="en-US"/>
              <a:pPr>
                <a:defRPr/>
              </a:pPr>
              <a:t>‹#›</a:t>
            </a:fld>
            <a:endParaRPr lang="en-US"/>
          </a:p>
        </p:txBody>
      </p:sp>
    </p:spTree>
    <p:extLst>
      <p:ext uri="{BB962C8B-B14F-4D97-AF65-F5344CB8AC3E}">
        <p14:creationId xmlns:p14="http://schemas.microsoft.com/office/powerpoint/2010/main" val="36708718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sz="1800">
                <a:solidFill>
                  <a:srgbClr val="FFFFCC"/>
                </a:solidFill>
              </a:rPr>
              <a:pPr>
                <a:defRPr/>
              </a:pPr>
              <a:t>‹#›</a:t>
            </a:fld>
            <a:endParaRPr lang="en-US" altLang="zh-TW" sz="1800">
              <a:solidFill>
                <a:srgbClr val="FFFFCC"/>
              </a:solidFill>
            </a:endParaRPr>
          </a:p>
        </p:txBody>
      </p:sp>
    </p:spTree>
    <p:extLst>
      <p:ext uri="{BB962C8B-B14F-4D97-AF65-F5344CB8AC3E}">
        <p14:creationId xmlns:p14="http://schemas.microsoft.com/office/powerpoint/2010/main" val="152888613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sz="1800">
                <a:solidFill>
                  <a:srgbClr val="FFFFCC"/>
                </a:solidFill>
              </a:rPr>
              <a:pPr>
                <a:defRPr/>
              </a:pPr>
              <a:t>‹#›</a:t>
            </a:fld>
            <a:endParaRPr lang="en-US" altLang="zh-TW" sz="1800">
              <a:solidFill>
                <a:srgbClr val="FFFFCC"/>
              </a:solidFill>
            </a:endParaRPr>
          </a:p>
        </p:txBody>
      </p:sp>
    </p:spTree>
    <p:extLst>
      <p:ext uri="{BB962C8B-B14F-4D97-AF65-F5344CB8AC3E}">
        <p14:creationId xmlns:p14="http://schemas.microsoft.com/office/powerpoint/2010/main" val="152072020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sz="1800">
                <a:solidFill>
                  <a:srgbClr val="FFFFCC"/>
                </a:solidFill>
              </a:rPr>
              <a:pPr>
                <a:defRPr/>
              </a:pPr>
              <a:t>‹#›</a:t>
            </a:fld>
            <a:endParaRPr lang="en-US" altLang="zh-TW" sz="1800">
              <a:solidFill>
                <a:srgbClr val="FFFFCC"/>
              </a:solidFill>
            </a:endParaRPr>
          </a:p>
        </p:txBody>
      </p:sp>
    </p:spTree>
    <p:extLst>
      <p:ext uri="{BB962C8B-B14F-4D97-AF65-F5344CB8AC3E}">
        <p14:creationId xmlns:p14="http://schemas.microsoft.com/office/powerpoint/2010/main" val="326555668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sz="1800">
                <a:solidFill>
                  <a:srgbClr val="FFFFCC"/>
                </a:solidFill>
              </a:rPr>
              <a:pPr>
                <a:defRPr/>
              </a:pPr>
              <a:t>‹#›</a:t>
            </a:fld>
            <a:endParaRPr lang="en-US" altLang="zh-TW" sz="1800">
              <a:solidFill>
                <a:srgbClr val="FFFFCC"/>
              </a:solidFill>
            </a:endParaRPr>
          </a:p>
        </p:txBody>
      </p:sp>
    </p:spTree>
    <p:extLst>
      <p:ext uri="{BB962C8B-B14F-4D97-AF65-F5344CB8AC3E}">
        <p14:creationId xmlns:p14="http://schemas.microsoft.com/office/powerpoint/2010/main" val="40039963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sz="1800">
                <a:solidFill>
                  <a:srgbClr val="FFFFCC"/>
                </a:solidFill>
              </a:rPr>
              <a:pPr>
                <a:defRPr/>
              </a:pPr>
              <a:t>‹#›</a:t>
            </a:fld>
            <a:endParaRPr lang="en-US" altLang="zh-TW" sz="1800">
              <a:solidFill>
                <a:srgbClr val="FFFFCC"/>
              </a:solidFill>
            </a:endParaRPr>
          </a:p>
        </p:txBody>
      </p:sp>
    </p:spTree>
    <p:extLst>
      <p:ext uri="{BB962C8B-B14F-4D97-AF65-F5344CB8AC3E}">
        <p14:creationId xmlns:p14="http://schemas.microsoft.com/office/powerpoint/2010/main" val="88688313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sz="1800">
                <a:solidFill>
                  <a:srgbClr val="FFFFCC"/>
                </a:solidFill>
              </a:rPr>
              <a:pPr>
                <a:defRPr/>
              </a:pPr>
              <a:t>‹#›</a:t>
            </a:fld>
            <a:endParaRPr lang="en-US" altLang="zh-TW" sz="1800">
              <a:solidFill>
                <a:srgbClr val="FFFFCC"/>
              </a:solidFill>
            </a:endParaRPr>
          </a:p>
        </p:txBody>
      </p:sp>
    </p:spTree>
    <p:extLst>
      <p:ext uri="{BB962C8B-B14F-4D97-AF65-F5344CB8AC3E}">
        <p14:creationId xmlns:p14="http://schemas.microsoft.com/office/powerpoint/2010/main" val="7086415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sz="1800">
                <a:solidFill>
                  <a:srgbClr val="FFFFCC"/>
                </a:solidFill>
              </a:rPr>
              <a:pPr>
                <a:defRPr/>
              </a:pPr>
              <a:t>‹#›</a:t>
            </a:fld>
            <a:endParaRPr lang="en-US" altLang="zh-TW" sz="1800">
              <a:solidFill>
                <a:srgbClr val="FFFFCC"/>
              </a:solidFill>
            </a:endParaRPr>
          </a:p>
        </p:txBody>
      </p:sp>
    </p:spTree>
    <p:extLst>
      <p:ext uri="{BB962C8B-B14F-4D97-AF65-F5344CB8AC3E}">
        <p14:creationId xmlns:p14="http://schemas.microsoft.com/office/powerpoint/2010/main" val="76790030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sz="1800">
                <a:solidFill>
                  <a:srgbClr val="FFFFCC"/>
                </a:solidFill>
              </a:rPr>
              <a:pPr>
                <a:defRPr/>
              </a:pPr>
              <a:t>‹#›</a:t>
            </a:fld>
            <a:endParaRPr lang="en-US" altLang="zh-TW" sz="1800">
              <a:solidFill>
                <a:srgbClr val="FFFFCC"/>
              </a:solidFill>
            </a:endParaRPr>
          </a:p>
        </p:txBody>
      </p:sp>
    </p:spTree>
    <p:extLst>
      <p:ext uri="{BB962C8B-B14F-4D97-AF65-F5344CB8AC3E}">
        <p14:creationId xmlns:p14="http://schemas.microsoft.com/office/powerpoint/2010/main" val="331828453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sz="1800">
                <a:solidFill>
                  <a:srgbClr val="FFFFCC"/>
                </a:solidFill>
              </a:rPr>
              <a:pPr>
                <a:defRPr/>
              </a:pPr>
              <a:t>‹#›</a:t>
            </a:fld>
            <a:endParaRPr lang="en-US" altLang="zh-TW" sz="1800">
              <a:solidFill>
                <a:srgbClr val="FFFFCC"/>
              </a:solidFill>
            </a:endParaRPr>
          </a:p>
        </p:txBody>
      </p:sp>
    </p:spTree>
    <p:extLst>
      <p:ext uri="{BB962C8B-B14F-4D97-AF65-F5344CB8AC3E}">
        <p14:creationId xmlns:p14="http://schemas.microsoft.com/office/powerpoint/2010/main" val="221737568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sz="1800">
                <a:solidFill>
                  <a:srgbClr val="FFFFCC"/>
                </a:solidFill>
              </a:rPr>
              <a:pPr>
                <a:defRPr/>
              </a:pPr>
              <a:t>‹#›</a:t>
            </a:fld>
            <a:endParaRPr lang="en-US" altLang="zh-TW" sz="1800">
              <a:solidFill>
                <a:srgbClr val="FFFFCC"/>
              </a:solidFill>
            </a:endParaRPr>
          </a:p>
        </p:txBody>
      </p:sp>
    </p:spTree>
    <p:extLst>
      <p:ext uri="{BB962C8B-B14F-4D97-AF65-F5344CB8AC3E}">
        <p14:creationId xmlns:p14="http://schemas.microsoft.com/office/powerpoint/2010/main" val="149107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6BC25E-B084-8346-8C8B-FA74A24F627A}" type="slidenum">
              <a:rPr lang="en-US"/>
              <a:pPr>
                <a:defRPr/>
              </a:pPr>
              <a:t>‹#›</a:t>
            </a:fld>
            <a:endParaRPr lang="en-US"/>
          </a:p>
        </p:txBody>
      </p:sp>
    </p:spTree>
    <p:extLst>
      <p:ext uri="{BB962C8B-B14F-4D97-AF65-F5344CB8AC3E}">
        <p14:creationId xmlns:p14="http://schemas.microsoft.com/office/powerpoint/2010/main" val="309120868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57119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548916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066410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383741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376620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024482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811353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715750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086192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9239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A33FDE-0F45-384C-B79B-16B1DA082AF1}" type="slidenum">
              <a:rPr lang="en-US"/>
              <a:pPr>
                <a:defRPr/>
              </a:pPr>
              <a:t>‹#›</a:t>
            </a:fld>
            <a:endParaRPr lang="en-US"/>
          </a:p>
        </p:txBody>
      </p:sp>
    </p:spTree>
    <p:extLst>
      <p:ext uri="{BB962C8B-B14F-4D97-AF65-F5344CB8AC3E}">
        <p14:creationId xmlns:p14="http://schemas.microsoft.com/office/powerpoint/2010/main" val="215655622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592019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4DA9E2F5-6680-4E4E-ADA2-B6D9FE457E72}" type="slidenum">
              <a:rPr lang="en-GB"/>
              <a:pPr>
                <a:defRPr/>
              </a:pPr>
              <a:t>‹#›</a:t>
            </a:fld>
            <a:endParaRPr lang="en-GB"/>
          </a:p>
        </p:txBody>
      </p:sp>
    </p:spTree>
    <p:extLst>
      <p:ext uri="{BB962C8B-B14F-4D97-AF65-F5344CB8AC3E}">
        <p14:creationId xmlns:p14="http://schemas.microsoft.com/office/powerpoint/2010/main" val="68932959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112" charset="0"/>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112" charset="0"/>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112"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112"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112"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112"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sz="1800">
                <a:solidFill>
                  <a:srgbClr val="FFFFFF"/>
                </a:solidFill>
                <a:latin typeface="Arial" pitchFamily="-112"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112"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sz="1800">
                <a:solidFill>
                  <a:srgbClr val="FFFFFF"/>
                </a:solidFill>
                <a:latin typeface="Arial" pitchFamily="-112"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sz="1800">
                <a:solidFill>
                  <a:srgbClr val="FFFFFF"/>
                </a:solidFill>
                <a:latin typeface="Arial" pitchFamily="-112"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sz="1800">
                <a:solidFill>
                  <a:srgbClr val="FFFFFF"/>
                </a:solidFill>
                <a:latin typeface="Arial" pitchFamily="-112"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43" name="Freeform 41"/>
              <p:cNvSpPr>
                <a:spLocks/>
              </p:cNvSpPr>
              <p:nvPr/>
            </p:nvSpPr>
            <p:spPr bwMode="hidden">
              <a:xfrm>
                <a:off x="3646" y="2795"/>
                <a:ext cx="2112" cy="695"/>
              </a:xfrm>
              <a:custGeom>
                <a:avLst/>
                <a:gdLst/>
                <a:ahLst/>
                <a:cxnLst/>
                <a:rect l="0" t="0" r="r" b="b"/>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112" charset="0"/>
                </a:endParaRPr>
              </a:p>
            </p:txBody>
          </p:sp>
        </p:grpSp>
      </p:grpSp>
      <p:sp>
        <p:nvSpPr>
          <p:cNvPr id="3485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3485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fld id="{3E8A877F-D29B-F643-91AB-4AF25E522C2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7253921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EC427EFF-0A2A-FF42-A7F9-3E7436DB989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1584037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652C31F3-CB67-5948-BDEE-AE0C598DEC4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4208462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9C1161E1-1C32-2747-8CBB-5FD9E2F5695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0406431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fld id="{5E0B47EC-AD8C-674C-851C-C2AA81E14AD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0487024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fld id="{A583978C-E9E2-584E-90FA-FEB1111B47A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9122285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fld id="{2CDCB973-8608-8149-ADE7-D06A7C8F369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2172214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2DBE6CA4-1481-B243-8064-961FD8DB243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037399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9A0D44E-FB25-0145-BE06-6F23FE2EEF15}" type="slidenum">
              <a:rPr lang="en-US"/>
              <a:pPr>
                <a:defRPr/>
              </a:pPr>
              <a:t>‹#›</a:t>
            </a:fld>
            <a:endParaRPr lang="en-US"/>
          </a:p>
        </p:txBody>
      </p:sp>
    </p:spTree>
    <p:extLst>
      <p:ext uri="{BB962C8B-B14F-4D97-AF65-F5344CB8AC3E}">
        <p14:creationId xmlns:p14="http://schemas.microsoft.com/office/powerpoint/2010/main" val="427914852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89667F99-9020-0840-9254-AE081F41022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6812523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C6F1FFB5-F8B3-AA42-BB16-041B542BD2F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6949858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1C8D123E-63CB-B24A-A045-E2AF825BDEB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4689385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30725"/>
          </a:xfrm>
        </p:spPr>
        <p:txBody>
          <a:bodyPr/>
          <a:lstStyle/>
          <a:p>
            <a:pPr lvl="0"/>
            <a:endParaRPr lang="en-US" noProof="0"/>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B5523FE2-F3DA-144D-B344-6C7F555FCA3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3617222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04681C70-B94D-4549-9835-718B41824CE2}"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33610829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8C56C0BA-5711-484D-9FDA-874B8739ADF9}"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57108114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91ECEB9C-53F4-EB4E-8A4F-B755C1704F3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404478823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07D2235B-C62C-1642-984F-27E099E6AA0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94261804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9" name="Slide Number Placeholder 8"/>
          <p:cNvSpPr>
            <a:spLocks noGrp="1"/>
          </p:cNvSpPr>
          <p:nvPr>
            <p:ph type="sldNum" sz="quarter" idx="12"/>
          </p:nvPr>
        </p:nvSpPr>
        <p:spPr/>
        <p:txBody>
          <a:bodyPr/>
          <a:lstStyle>
            <a:lvl1pPr>
              <a:defRPr/>
            </a:lvl1pPr>
          </a:lstStyle>
          <a:p>
            <a:fld id="{E70310CF-347F-A842-AB35-88099C81249C}"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89902376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Slide Number Placeholder 4"/>
          <p:cNvSpPr>
            <a:spLocks noGrp="1"/>
          </p:cNvSpPr>
          <p:nvPr>
            <p:ph type="sldNum" sz="quarter" idx="12"/>
          </p:nvPr>
        </p:nvSpPr>
        <p:spPr/>
        <p:txBody>
          <a:bodyPr/>
          <a:lstStyle>
            <a:lvl1pPr>
              <a:defRPr/>
            </a:lvl1pPr>
          </a:lstStyle>
          <a:p>
            <a:fld id="{86ECF134-A2E6-BF45-B521-390AD28EF37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552045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A30C1C7-B4A4-9A44-B627-7EB375D47CB9}" type="slidenum">
              <a:rPr lang="en-US"/>
              <a:pPr>
                <a:defRPr/>
              </a:pPr>
              <a:t>‹#›</a:t>
            </a:fld>
            <a:endParaRPr lang="en-US"/>
          </a:p>
        </p:txBody>
      </p:sp>
    </p:spTree>
    <p:extLst>
      <p:ext uri="{BB962C8B-B14F-4D97-AF65-F5344CB8AC3E}">
        <p14:creationId xmlns:p14="http://schemas.microsoft.com/office/powerpoint/2010/main" val="93880361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Slide Number Placeholder 3"/>
          <p:cNvSpPr>
            <a:spLocks noGrp="1"/>
          </p:cNvSpPr>
          <p:nvPr>
            <p:ph type="sldNum" sz="quarter" idx="12"/>
          </p:nvPr>
        </p:nvSpPr>
        <p:spPr/>
        <p:txBody>
          <a:bodyPr/>
          <a:lstStyle>
            <a:lvl1pPr>
              <a:defRPr/>
            </a:lvl1pPr>
          </a:lstStyle>
          <a:p>
            <a:fld id="{6F1630E8-D517-274B-854A-E92DDA117705}"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93563212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DA6D355-03F2-FD4E-9DAB-EFA3BCC6A3FA}"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8917452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3F7EB35-E0A0-AB4A-A375-04F4B65E32AB}"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70660087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F25C467B-BFE5-C648-808F-8F1822300D1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99852651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2841D679-39C1-F343-8D8F-C1308DCC07B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14213018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solidFill>
                  <a:srgbClr val="FFFFFF"/>
                </a:solidFill>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BF0562A6-F6C2-3C49-BBD5-07419124869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11705052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BA67A82B-022C-1544-9667-0DA96590F5C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13114509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CF7AC23-5380-994F-8C18-E6A985B8BE9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89837914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96F0955B-95E6-C14C-8942-199E15D049A5}"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37223954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F41F9FCB-3443-9F43-8DFC-A69985471CE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1340618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3CF9C6-79B5-3F49-A055-690DA33E3213}" type="slidenum">
              <a:rPr lang="en-US"/>
              <a:pPr>
                <a:defRPr/>
              </a:pPr>
              <a:t>‹#›</a:t>
            </a:fld>
            <a:endParaRPr lang="en-US"/>
          </a:p>
        </p:txBody>
      </p:sp>
    </p:spTree>
    <p:extLst>
      <p:ext uri="{BB962C8B-B14F-4D97-AF65-F5344CB8AC3E}">
        <p14:creationId xmlns:p14="http://schemas.microsoft.com/office/powerpoint/2010/main" val="316446303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9A96BB31-F0F2-0741-99A7-FBBB4CF7D71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24214313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B39B8939-0CFA-5348-886E-15C04F9059F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04205328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F97F2C7B-0972-A94F-8A88-94F1408C740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41009072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08B026A-3762-404D-BB51-374CA1BF534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38157274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7EB09E7-2E3E-1F48-9353-E5AC318E3C1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97290167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96D2BC6-5EF6-054C-9522-0E4227E35FBD}"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74372229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C62A3023-D544-1849-B815-993AA30ABF0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80914464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8BCA3A3-6FE9-6440-8D89-11C87A125EF7}" type="slidenum">
              <a:rPr lang="en-GB"/>
              <a:pPr>
                <a:defRPr/>
              </a:pPr>
              <a:t>‹#›</a:t>
            </a:fld>
            <a:endParaRPr lang="en-GB"/>
          </a:p>
        </p:txBody>
      </p:sp>
    </p:spTree>
    <p:extLst>
      <p:ext uri="{BB962C8B-B14F-4D97-AF65-F5344CB8AC3E}">
        <p14:creationId xmlns:p14="http://schemas.microsoft.com/office/powerpoint/2010/main" val="293918463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2E1C341-1A6E-E14D-A1CF-5D2723EB05CF}" type="slidenum">
              <a:rPr lang="en-GB"/>
              <a:pPr>
                <a:defRPr/>
              </a:pPr>
              <a:t>‹#›</a:t>
            </a:fld>
            <a:endParaRPr lang="en-GB"/>
          </a:p>
        </p:txBody>
      </p:sp>
    </p:spTree>
    <p:extLst>
      <p:ext uri="{BB962C8B-B14F-4D97-AF65-F5344CB8AC3E}">
        <p14:creationId xmlns:p14="http://schemas.microsoft.com/office/powerpoint/2010/main" val="425153078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D2E6736C-0B94-C640-A9CD-B977B920D6B4}" type="slidenum">
              <a:rPr lang="en-GB"/>
              <a:pPr>
                <a:defRPr/>
              </a:pPr>
              <a:t>‹#›</a:t>
            </a:fld>
            <a:endParaRPr lang="en-GB"/>
          </a:p>
        </p:txBody>
      </p:sp>
    </p:spTree>
    <p:extLst>
      <p:ext uri="{BB962C8B-B14F-4D97-AF65-F5344CB8AC3E}">
        <p14:creationId xmlns:p14="http://schemas.microsoft.com/office/powerpoint/2010/main" val="3996883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0402B4-F4AF-FF48-BEDE-5D486E269076}" type="slidenum">
              <a:rPr lang="en-US"/>
              <a:pPr>
                <a:defRPr/>
              </a:pPr>
              <a:t>‹#›</a:t>
            </a:fld>
            <a:endParaRPr lang="en-US"/>
          </a:p>
        </p:txBody>
      </p:sp>
    </p:spTree>
    <p:extLst>
      <p:ext uri="{BB962C8B-B14F-4D97-AF65-F5344CB8AC3E}">
        <p14:creationId xmlns:p14="http://schemas.microsoft.com/office/powerpoint/2010/main" val="134137228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8D940CB0-5246-E54E-95EE-52CD20FDDB3A}" type="slidenum">
              <a:rPr lang="en-GB"/>
              <a:pPr>
                <a:defRPr/>
              </a:pPr>
              <a:t>‹#›</a:t>
            </a:fld>
            <a:endParaRPr lang="en-GB"/>
          </a:p>
        </p:txBody>
      </p:sp>
    </p:spTree>
    <p:extLst>
      <p:ext uri="{BB962C8B-B14F-4D97-AF65-F5344CB8AC3E}">
        <p14:creationId xmlns:p14="http://schemas.microsoft.com/office/powerpoint/2010/main" val="183366544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465A8E62-A671-1144-B0CD-C8235F642AB8}" type="slidenum">
              <a:rPr lang="en-GB"/>
              <a:pPr>
                <a:defRPr/>
              </a:pPr>
              <a:t>‹#›</a:t>
            </a:fld>
            <a:endParaRPr lang="en-GB"/>
          </a:p>
        </p:txBody>
      </p:sp>
    </p:spTree>
    <p:extLst>
      <p:ext uri="{BB962C8B-B14F-4D97-AF65-F5344CB8AC3E}">
        <p14:creationId xmlns:p14="http://schemas.microsoft.com/office/powerpoint/2010/main" val="416928104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74A55990-0695-A343-A76F-2D0D8A0EAA2D}" type="slidenum">
              <a:rPr lang="en-GB"/>
              <a:pPr>
                <a:defRPr/>
              </a:pPr>
              <a:t>‹#›</a:t>
            </a:fld>
            <a:endParaRPr lang="en-GB"/>
          </a:p>
        </p:txBody>
      </p:sp>
    </p:spTree>
    <p:extLst>
      <p:ext uri="{BB962C8B-B14F-4D97-AF65-F5344CB8AC3E}">
        <p14:creationId xmlns:p14="http://schemas.microsoft.com/office/powerpoint/2010/main" val="246060492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CE00C65A-29CC-8243-ACBF-006DF4802CA4}" type="slidenum">
              <a:rPr lang="en-GB"/>
              <a:pPr>
                <a:defRPr/>
              </a:pPr>
              <a:t>‹#›</a:t>
            </a:fld>
            <a:endParaRPr lang="en-GB"/>
          </a:p>
        </p:txBody>
      </p:sp>
    </p:spTree>
    <p:extLst>
      <p:ext uri="{BB962C8B-B14F-4D97-AF65-F5344CB8AC3E}">
        <p14:creationId xmlns:p14="http://schemas.microsoft.com/office/powerpoint/2010/main" val="283228844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C110249-253F-9341-A493-F94263F0B725}" type="slidenum">
              <a:rPr lang="en-GB"/>
              <a:pPr>
                <a:defRPr/>
              </a:pPr>
              <a:t>‹#›</a:t>
            </a:fld>
            <a:endParaRPr lang="en-GB"/>
          </a:p>
        </p:txBody>
      </p:sp>
    </p:spTree>
    <p:extLst>
      <p:ext uri="{BB962C8B-B14F-4D97-AF65-F5344CB8AC3E}">
        <p14:creationId xmlns:p14="http://schemas.microsoft.com/office/powerpoint/2010/main" val="334249322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A0EE006F-7EC5-2943-8A9B-1F3BE193F828}" type="slidenum">
              <a:rPr lang="en-GB"/>
              <a:pPr>
                <a:defRPr/>
              </a:pPr>
              <a:t>‹#›</a:t>
            </a:fld>
            <a:endParaRPr lang="en-GB"/>
          </a:p>
        </p:txBody>
      </p:sp>
    </p:spTree>
    <p:extLst>
      <p:ext uri="{BB962C8B-B14F-4D97-AF65-F5344CB8AC3E}">
        <p14:creationId xmlns:p14="http://schemas.microsoft.com/office/powerpoint/2010/main" val="383250683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C660F49-DE48-934E-B451-DC427D56AB64}" type="slidenum">
              <a:rPr lang="en-GB"/>
              <a:pPr>
                <a:defRPr/>
              </a:pPr>
              <a:t>‹#›</a:t>
            </a:fld>
            <a:endParaRPr lang="en-GB"/>
          </a:p>
        </p:txBody>
      </p:sp>
    </p:spTree>
    <p:extLst>
      <p:ext uri="{BB962C8B-B14F-4D97-AF65-F5344CB8AC3E}">
        <p14:creationId xmlns:p14="http://schemas.microsoft.com/office/powerpoint/2010/main" val="235100484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463550"/>
            <a:ext cx="5676900" cy="5630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7F8C7CC-CDD0-9D40-A09F-077CB8A9570E}" type="slidenum">
              <a:rPr lang="en-GB"/>
              <a:pPr>
                <a:defRPr/>
              </a:pPr>
              <a:t>‹#›</a:t>
            </a:fld>
            <a:endParaRPr lang="en-GB"/>
          </a:p>
        </p:txBody>
      </p:sp>
    </p:spTree>
    <p:extLst>
      <p:ext uri="{BB962C8B-B14F-4D97-AF65-F5344CB8AC3E}">
        <p14:creationId xmlns:p14="http://schemas.microsoft.com/office/powerpoint/2010/main" val="52245838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endParaRPr>
            </a:p>
          </p:txBody>
        </p:sp>
        <p:sp>
          <p:nvSpPr>
            <p:cNvPr id="6"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endParaRPr>
            </a:p>
          </p:txBody>
        </p:sp>
        <p:sp>
          <p:nvSpPr>
            <p:cNvPr id="7"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endParaRPr>
            </a:p>
          </p:txBody>
        </p:sp>
      </p:grpSp>
      <p:sp>
        <p:nvSpPr>
          <p:cNvPr id="632839" name="Rectangle 7"/>
          <p:cNvSpPr>
            <a:spLocks noGrp="1" noChangeArrowheads="1"/>
          </p:cNvSpPr>
          <p:nvPr>
            <p:ph type="ctrTitle" sz="quarter"/>
          </p:nvPr>
        </p:nvSpPr>
        <p:spPr>
          <a:xfrm>
            <a:off x="685800" y="1447800"/>
            <a:ext cx="7772400" cy="1143000"/>
          </a:xfrm>
        </p:spPr>
        <p:txBody>
          <a:bodyPr/>
          <a:lstStyle>
            <a:lvl1pPr>
              <a:defRPr/>
            </a:lvl1pPr>
          </a:lstStyle>
          <a:p>
            <a:pPr lvl="0"/>
            <a:r>
              <a:rPr lang="en-US" altLang="zh-TW" noProof="0"/>
              <a:t>Click to edit Master title style</a:t>
            </a:r>
          </a:p>
        </p:txBody>
      </p:sp>
      <p:sp>
        <p:nvSpPr>
          <p:cNvPr id="63284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pPr lvl="0"/>
            <a:r>
              <a:rPr lang="en-US" altLang="zh-TW" noProof="0"/>
              <a:t>Click to edit Master subtitle style</a:t>
            </a:r>
          </a:p>
        </p:txBody>
      </p:sp>
      <p:sp>
        <p:nvSpPr>
          <p:cNvPr id="9" name="Rectangle 9"/>
          <p:cNvSpPr>
            <a:spLocks noGrp="1" noChangeArrowheads="1"/>
          </p:cNvSpPr>
          <p:nvPr>
            <p:ph type="dt" sz="quarter" idx="10"/>
          </p:nvPr>
        </p:nvSpPr>
        <p:spPr/>
        <p:txBody>
          <a:bodyPr/>
          <a:lstStyle>
            <a:lvl1pPr>
              <a:defRPr smtClean="0"/>
            </a:lvl1pPr>
          </a:lstStyle>
          <a:p>
            <a:pPr>
              <a:defRPr/>
            </a:pPr>
            <a:endParaRPr lang="en-US" altLang="zh-TW">
              <a:solidFill>
                <a:srgbClr val="FFFFCC"/>
              </a:solidFill>
              <a:latin typeface="Times New Roman"/>
              <a:ea typeface="ＭＳ Ｐゴシック"/>
              <a:cs typeface="新細明體"/>
            </a:endParaRPr>
          </a:p>
        </p:txBody>
      </p:sp>
      <p:sp>
        <p:nvSpPr>
          <p:cNvPr id="10" name="Rectangle 10"/>
          <p:cNvSpPr>
            <a:spLocks noGrp="1" noChangeArrowheads="1"/>
          </p:cNvSpPr>
          <p:nvPr>
            <p:ph type="ftr" sz="quarter" idx="11"/>
          </p:nvPr>
        </p:nvSpPr>
        <p:spPr/>
        <p:txBody>
          <a:bodyPr/>
          <a:lstStyle>
            <a:lvl1pPr>
              <a:defRPr smtClean="0"/>
            </a:lvl1pPr>
          </a:lstStyle>
          <a:p>
            <a:pPr>
              <a:defRPr/>
            </a:pPr>
            <a:endParaRPr lang="en-US" altLang="zh-TW">
              <a:solidFill>
                <a:srgbClr val="FFFFCC"/>
              </a:solidFill>
              <a:latin typeface="Times New Roman"/>
              <a:ea typeface="ＭＳ Ｐゴシック"/>
              <a:cs typeface="新細明體"/>
            </a:endParaRPr>
          </a:p>
        </p:txBody>
      </p:sp>
      <p:sp>
        <p:nvSpPr>
          <p:cNvPr id="11" name="Rectangle 11"/>
          <p:cNvSpPr>
            <a:spLocks noGrp="1" noChangeArrowheads="1"/>
          </p:cNvSpPr>
          <p:nvPr>
            <p:ph type="sldNum" sz="quarter" idx="12"/>
          </p:nvPr>
        </p:nvSpPr>
        <p:spPr/>
        <p:txBody>
          <a:bodyPr/>
          <a:lstStyle>
            <a:lvl1pPr>
              <a:defRPr/>
            </a:lvl1pPr>
          </a:lstStyle>
          <a:p>
            <a:fld id="{284572BF-5F62-E545-93AC-A23855C46A2E}"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89695286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D96201BC-D0B9-DC4B-8E4F-253BD73CE964}"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53811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7A8F6E-5E6B-3B44-8CCC-9CE15EEFD06F}" type="slidenum">
              <a:rPr lang="en-US"/>
              <a:pPr>
                <a:defRPr/>
              </a:pPr>
              <a:t>‹#›</a:t>
            </a:fld>
            <a:endParaRPr lang="en-US"/>
          </a:p>
        </p:txBody>
      </p:sp>
    </p:spTree>
    <p:extLst>
      <p:ext uri="{BB962C8B-B14F-4D97-AF65-F5344CB8AC3E}">
        <p14:creationId xmlns:p14="http://schemas.microsoft.com/office/powerpoint/2010/main" val="40916084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7B156D-3FF6-5B41-81B4-0D5F9FDA1AC4}" type="slidenum">
              <a:rPr lang="en-US"/>
              <a:pPr>
                <a:defRPr/>
              </a:pPr>
              <a:t>‹#›</a:t>
            </a:fld>
            <a:endParaRPr lang="en-US"/>
          </a:p>
        </p:txBody>
      </p:sp>
    </p:spTree>
    <p:extLst>
      <p:ext uri="{BB962C8B-B14F-4D97-AF65-F5344CB8AC3E}">
        <p14:creationId xmlns:p14="http://schemas.microsoft.com/office/powerpoint/2010/main" val="193771370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7FF9DB5B-5027-0F4E-BE78-DC0550C43C2B}"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233722573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EBB46534-9072-7343-87E4-9D9EF6A90A71}"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60506074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9" name="Rectangle 11"/>
          <p:cNvSpPr>
            <a:spLocks noGrp="1" noChangeArrowheads="1"/>
          </p:cNvSpPr>
          <p:nvPr>
            <p:ph type="sldNum" sz="quarter" idx="12"/>
          </p:nvPr>
        </p:nvSpPr>
        <p:spPr>
          <a:ln/>
        </p:spPr>
        <p:txBody>
          <a:bodyPr/>
          <a:lstStyle>
            <a:lvl1pPr>
              <a:defRPr/>
            </a:lvl1pPr>
          </a:lstStyle>
          <a:p>
            <a:fld id="{6B416A04-3C10-D744-9108-F998B3862AA5}"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62228889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1"/>
          <p:cNvSpPr>
            <a:spLocks noGrp="1" noChangeArrowheads="1"/>
          </p:cNvSpPr>
          <p:nvPr>
            <p:ph type="sldNum" sz="quarter" idx="12"/>
          </p:nvPr>
        </p:nvSpPr>
        <p:spPr>
          <a:ln/>
        </p:spPr>
        <p:txBody>
          <a:bodyPr/>
          <a:lstStyle>
            <a:lvl1pPr>
              <a:defRPr/>
            </a:lvl1pPr>
          </a:lstStyle>
          <a:p>
            <a:fld id="{F7A6FB48-F610-1B48-BC70-9235AE9883D3}"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33927624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4" name="Rectangle 11"/>
          <p:cNvSpPr>
            <a:spLocks noGrp="1" noChangeArrowheads="1"/>
          </p:cNvSpPr>
          <p:nvPr>
            <p:ph type="sldNum" sz="quarter" idx="12"/>
          </p:nvPr>
        </p:nvSpPr>
        <p:spPr>
          <a:ln/>
        </p:spPr>
        <p:txBody>
          <a:bodyPr/>
          <a:lstStyle>
            <a:lvl1pPr>
              <a:defRPr/>
            </a:lvl1pPr>
          </a:lstStyle>
          <a:p>
            <a:fld id="{819BBA50-4A93-2A42-A44E-C49124DFDEC0}"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26180886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04343C27-1B15-9347-A518-84A0CFF4CC94}"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235482750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7B4B42E3-4A36-B548-ACCA-F14292B72D7A}"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10038627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B419CCB7-B65A-2A4F-BB44-595888B22758}"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92971506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7DED9F39-6F2F-1547-836D-37348D6B952A}"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294298667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2790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2361B7-9D88-4F4A-9216-36A707514093}" type="slidenum">
              <a:rPr lang="en-US"/>
              <a:pPr>
                <a:defRPr/>
              </a:pPr>
              <a:t>‹#›</a:t>
            </a:fld>
            <a:endParaRPr lang="en-US"/>
          </a:p>
        </p:txBody>
      </p:sp>
    </p:spTree>
    <p:extLst>
      <p:ext uri="{BB962C8B-B14F-4D97-AF65-F5344CB8AC3E}">
        <p14:creationId xmlns:p14="http://schemas.microsoft.com/office/powerpoint/2010/main" val="226314157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046102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399444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708886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01124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311106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524185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281451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371768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111219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13976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FAC386-3330-644F-AA31-707327781F0E}" type="slidenum">
              <a:rPr lang="en-US"/>
              <a:pPr>
                <a:defRPr/>
              </a:pPr>
              <a:t>‹#›</a:t>
            </a:fld>
            <a:endParaRPr lang="en-US"/>
          </a:p>
        </p:txBody>
      </p:sp>
    </p:spTree>
    <p:extLst>
      <p:ext uri="{BB962C8B-B14F-4D97-AF65-F5344CB8AC3E}">
        <p14:creationId xmlns:p14="http://schemas.microsoft.com/office/powerpoint/2010/main" val="289510722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7B3BF2-6F70-BD48-B420-3EE7EE0B0E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642502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ABAF2B-C9C5-1745-821D-613E93FC74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3137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43D59F-2A1C-804A-82E7-3D3A5CAE73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408054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DDE9D7-BADA-E145-9504-EEBABD1270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166387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70CEEA0-990B-9145-AB94-CC75B4E56A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014080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A184A29-1886-9547-B74D-C2B5498A69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058064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B8D2B3-3C93-CF45-BC5A-2B226B0537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109514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9DF330-5B25-204B-848C-EE42049F73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157845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F731BD5-11E2-D44B-A633-D39D430F13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839883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42BCC0-9F1B-6B49-A07F-1A0CA81D7F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78615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74786" name="Rectangle 2"/>
          <p:cNvSpPr>
            <a:spLocks noGrp="1" noChangeArrowheads="1"/>
          </p:cNvSpPr>
          <p:nvPr>
            <p:ph type="ctrTitle"/>
          </p:nvPr>
        </p:nvSpPr>
        <p:spPr>
          <a:xfrm>
            <a:off x="685800" y="2133600"/>
            <a:ext cx="7772400" cy="990600"/>
          </a:xfrm>
        </p:spPr>
        <p:txBody>
          <a:bodyPr/>
          <a:lstStyle>
            <a:lvl1pPr algn="ctr">
              <a:defRPr/>
            </a:lvl1pPr>
          </a:lstStyle>
          <a:p>
            <a:pPr lvl="0"/>
            <a:r>
              <a:rPr lang="en-US" noProof="0"/>
              <a:t>Click to edit Master title style</a:t>
            </a:r>
          </a:p>
        </p:txBody>
      </p:sp>
      <p:sp>
        <p:nvSpPr>
          <p:cNvPr id="374787" name="Rectangle 3"/>
          <p:cNvSpPr>
            <a:spLocks noGrp="1" noChangeArrowheads="1"/>
          </p:cNvSpPr>
          <p:nvPr>
            <p:ph type="subTitle" idx="1"/>
          </p:nvPr>
        </p:nvSpPr>
        <p:spPr>
          <a:xfrm>
            <a:off x="685800" y="3200400"/>
            <a:ext cx="7772400" cy="1219200"/>
          </a:xfrm>
          <a:effectLst>
            <a:outerShdw blurRad="50800" dist="25399" dir="2700000" algn="ctr" rotWithShape="0">
              <a:schemeClr val="bg2">
                <a:alpha val="75000"/>
              </a:schemeClr>
            </a:outerShdw>
          </a:effectLst>
        </p:spPr>
        <p:txBody>
          <a:bodyPr anchor="ct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6C9DED6-69DD-CC47-8D6B-59E05542A3A8}" type="slidenum">
              <a:rPr lang="en-US"/>
              <a:pPr>
                <a:defRPr/>
              </a:pPr>
              <a:t>‹#›</a:t>
            </a:fld>
            <a:endParaRPr lang="en-US"/>
          </a:p>
        </p:txBody>
      </p:sp>
    </p:spTree>
    <p:extLst>
      <p:ext uri="{BB962C8B-B14F-4D97-AF65-F5344CB8AC3E}">
        <p14:creationId xmlns:p14="http://schemas.microsoft.com/office/powerpoint/2010/main" val="396058400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48D771-39F6-984A-923E-2FAD7B841D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937733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745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47459" name="Rectangle 3"/>
          <p:cNvSpPr>
            <a:spLocks noGrp="1" noChangeArrowheads="1"/>
          </p:cNvSpPr>
          <p:nvPr>
            <p:ph type="subTitle" idx="1"/>
          </p:nvPr>
        </p:nvSpPr>
        <p:spPr>
          <a:xfrm>
            <a:off x="1371600" y="3886200"/>
            <a:ext cx="6400800" cy="1752600"/>
          </a:xfrm>
        </p:spPr>
        <p:txBody>
          <a:bodyPr/>
          <a:lstStyle>
            <a:lvl1pPr marL="0" indent="0" algn="ctr">
              <a:buFont typeface="Times" pitchFamily="1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7FBFB3-5616-5646-BFB2-D366CFCFD22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08415489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987D1C-AA11-3C4B-BCE4-B156845EDE75}"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77722141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13D79B-EB92-C54C-9412-536CCDB1DBF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27526578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2AE58A-5E4D-BF4C-A903-15AC0869F528}"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17352852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8281FA1-AEB8-F74A-A998-5AD432365709}"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56142951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8E54226-8A4D-634D-B0EA-3A57B0E1EB7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78972670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ABFFF31-6532-7F4E-BFE4-F3AD4ABF8CDB}"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57065239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2D8BEC-8CC2-7D44-93E4-0DA4F551D5D8}"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41064085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836F2A-D559-564A-98D9-9465492B22C6}"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1105292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5D0780-A0BB-7541-8A80-4C1FCD456155}" type="slidenum">
              <a:rPr lang="en-US"/>
              <a:pPr>
                <a:defRPr/>
              </a:pPr>
              <a:t>‹#›</a:t>
            </a:fld>
            <a:endParaRPr lang="en-US"/>
          </a:p>
        </p:txBody>
      </p:sp>
    </p:spTree>
    <p:extLst>
      <p:ext uri="{BB962C8B-B14F-4D97-AF65-F5344CB8AC3E}">
        <p14:creationId xmlns:p14="http://schemas.microsoft.com/office/powerpoint/2010/main" val="262000340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B9FBFE-8F3E-0F4F-A25C-8CE486ACB038}"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3616087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A6A8CB-8D95-AF47-9482-0792B7C3E474}"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2426452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7B3BF2-6F70-BD48-B420-3EE7EE0B0E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967824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ABAF2B-C9C5-1745-821D-613E93FC74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930827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43D59F-2A1C-804A-82E7-3D3A5CAE73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612881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DDE9D7-BADA-E145-9504-EEBABD1270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919281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70CEEA0-990B-9145-AB94-CC75B4E56A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237484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A184A29-1886-9547-B74D-C2B5498A69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516878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B8D2B3-3C93-CF45-BC5A-2B226B0537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269597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9DF330-5B25-204B-848C-EE42049F73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10204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6A0040-62F2-4A4B-956F-A0498FFC7C6C}" type="slidenum">
              <a:rPr lang="en-US"/>
              <a:pPr>
                <a:defRPr/>
              </a:pPr>
              <a:t>‹#›</a:t>
            </a:fld>
            <a:endParaRPr lang="en-US"/>
          </a:p>
        </p:txBody>
      </p:sp>
    </p:spTree>
    <p:extLst>
      <p:ext uri="{BB962C8B-B14F-4D97-AF65-F5344CB8AC3E}">
        <p14:creationId xmlns:p14="http://schemas.microsoft.com/office/powerpoint/2010/main" val="14286786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F731BD5-11E2-D44B-A633-D39D430F13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435905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42BCC0-9F1B-6B49-A07F-1A0CA81D7F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259845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48D771-39F6-984A-923E-2FAD7B841D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079431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7B3BF2-6F70-BD48-B420-3EE7EE0B0E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070380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ABAF2B-C9C5-1745-821D-613E93FC74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721050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43D59F-2A1C-804A-82E7-3D3A5CAE73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6473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DDE9D7-BADA-E145-9504-EEBABD1270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834399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70CEEA0-990B-9145-AB94-CC75B4E56A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381685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A184A29-1886-9547-B74D-C2B5498A69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521404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B8D2B3-3C93-CF45-BC5A-2B226B0537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9990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A1CF2E-868A-614A-A90E-0459F3FFB668}" type="slidenum">
              <a:rPr lang="en-US"/>
              <a:pPr>
                <a:defRPr/>
              </a:pPr>
              <a:t>‹#›</a:t>
            </a:fld>
            <a:endParaRPr lang="en-US"/>
          </a:p>
        </p:txBody>
      </p:sp>
    </p:spTree>
    <p:extLst>
      <p:ext uri="{BB962C8B-B14F-4D97-AF65-F5344CB8AC3E}">
        <p14:creationId xmlns:p14="http://schemas.microsoft.com/office/powerpoint/2010/main" val="319603276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9DF330-5B25-204B-848C-EE42049F73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515664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F731BD5-11E2-D44B-A633-D39D430F13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987610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42BCC0-9F1B-6B49-A07F-1A0CA81D7F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678401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48D771-39F6-984A-923E-2FAD7B841D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112247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sz="1800">
              <a:solidFill>
                <a:srgbClr val="FFFFFF"/>
              </a:solidFill>
              <a:cs typeface="+mn-cs"/>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430947550 w 3625"/>
              <a:gd name="T5" fmla="*/ 7561263 h 1492"/>
              <a:gd name="T6" fmla="*/ 894656340 w 3625"/>
              <a:gd name="T7" fmla="*/ 22682200 h 1492"/>
              <a:gd name="T8" fmla="*/ 1257558872 w 3625"/>
              <a:gd name="T9" fmla="*/ 52924075 h 1492"/>
              <a:gd name="T10" fmla="*/ 1638101705 w 3625"/>
              <a:gd name="T11" fmla="*/ 90725625 h 1492"/>
              <a:gd name="T12" fmla="*/ 2038807377 w 3625"/>
              <a:gd name="T13" fmla="*/ 136088438 h 1492"/>
              <a:gd name="T14" fmla="*/ 2147483647 w 3625"/>
              <a:gd name="T15" fmla="*/ 196572188 h 1492"/>
              <a:gd name="T16" fmla="*/ 2147483647 w 3625"/>
              <a:gd name="T17" fmla="*/ 264617200 h 1492"/>
              <a:gd name="T18" fmla="*/ 2147483647 w 3625"/>
              <a:gd name="T19" fmla="*/ 335181575 h 1492"/>
              <a:gd name="T20" fmla="*/ 2147483647 w 3625"/>
              <a:gd name="T21" fmla="*/ 441028138 h 1492"/>
              <a:gd name="T22" fmla="*/ 2147483647 w 3625"/>
              <a:gd name="T23" fmla="*/ 546874700 h 1492"/>
              <a:gd name="T24" fmla="*/ 2147483647 w 3625"/>
              <a:gd name="T25" fmla="*/ 677922825 h 1492"/>
              <a:gd name="T26" fmla="*/ 2147483647 w 3625"/>
              <a:gd name="T27" fmla="*/ 776208125 h 1492"/>
              <a:gd name="T28" fmla="*/ 2147483647 w 3625"/>
              <a:gd name="T29" fmla="*/ 967740000 h 1492"/>
              <a:gd name="T30" fmla="*/ 2147483647 w 3625"/>
              <a:gd name="T31" fmla="*/ 1118949375 h 1492"/>
              <a:gd name="T32" fmla="*/ 2147483647 w 3625"/>
              <a:gd name="T33" fmla="*/ 1378526263 h 1492"/>
              <a:gd name="T34" fmla="*/ 2147483647 w 3625"/>
              <a:gd name="T35" fmla="*/ 1668343438 h 1492"/>
              <a:gd name="T36" fmla="*/ 2147483647 w 3625"/>
              <a:gd name="T37" fmla="*/ 1980842813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endParaRPr lang="en-US" sz="1800">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1020664075 h 1902"/>
              <a:gd name="T2" fmla="*/ 2147483647 w 5143"/>
              <a:gd name="T3" fmla="*/ 839212825 h 1902"/>
              <a:gd name="T4" fmla="*/ 2147483647 w 5143"/>
              <a:gd name="T5" fmla="*/ 657761575 h 1902"/>
              <a:gd name="T6" fmla="*/ 2147483647 w 5143"/>
              <a:gd name="T7" fmla="*/ 498990938 h 1902"/>
              <a:gd name="T8" fmla="*/ 2147483647 w 5143"/>
              <a:gd name="T9" fmla="*/ 385584700 h 1902"/>
              <a:gd name="T10" fmla="*/ 2147483647 w 5143"/>
              <a:gd name="T11" fmla="*/ 279738138 h 1902"/>
              <a:gd name="T12" fmla="*/ 2147483647 w 5143"/>
              <a:gd name="T13" fmla="*/ 189012513 h 1902"/>
              <a:gd name="T14" fmla="*/ 2147483647 w 5143"/>
              <a:gd name="T15" fmla="*/ 120967500 h 1902"/>
              <a:gd name="T16" fmla="*/ 1882557628 w 5143"/>
              <a:gd name="T17" fmla="*/ 75604688 h 1902"/>
              <a:gd name="T18" fmla="*/ 1262599152 w 5143"/>
              <a:gd name="T19" fmla="*/ 37803138 h 1902"/>
              <a:gd name="T20" fmla="*/ 619958475 w 5143"/>
              <a:gd name="T21" fmla="*/ 7561263 h 1902"/>
              <a:gd name="T22" fmla="*/ 0 w 5143"/>
              <a:gd name="T23" fmla="*/ 0 h 1902"/>
              <a:gd name="T24" fmla="*/ 0 w 5143"/>
              <a:gd name="T25" fmla="*/ 693043763 h 1902"/>
              <a:gd name="T26" fmla="*/ 0 w 5143"/>
              <a:gd name="T27" fmla="*/ 869454700 h 1902"/>
              <a:gd name="T28" fmla="*/ 0 w 5143"/>
              <a:gd name="T29" fmla="*/ 693043763 h 1902"/>
              <a:gd name="T30" fmla="*/ 0 w 5143"/>
              <a:gd name="T31" fmla="*/ 861893438 h 1902"/>
              <a:gd name="T32" fmla="*/ 854333815 w 5143"/>
              <a:gd name="T33" fmla="*/ 884575638 h 1902"/>
              <a:gd name="T34" fmla="*/ 1527214781 w 5143"/>
              <a:gd name="T35" fmla="*/ 937498125 h 1902"/>
              <a:gd name="T36" fmla="*/ 2147173256 w 5143"/>
              <a:gd name="T37" fmla="*/ 1005543138 h 1902"/>
              <a:gd name="T38" fmla="*/ 2147483647 w 5143"/>
              <a:gd name="T39" fmla="*/ 1096268763 h 1902"/>
              <a:gd name="T40" fmla="*/ 2147483647 w 5143"/>
              <a:gd name="T41" fmla="*/ 1194554063 h 1902"/>
              <a:gd name="T42" fmla="*/ 2147483647 w 5143"/>
              <a:gd name="T43" fmla="*/ 1360884375 h 1902"/>
              <a:gd name="T44" fmla="*/ 2147483647 w 5143"/>
              <a:gd name="T45" fmla="*/ 1519655013 h 1902"/>
              <a:gd name="T46" fmla="*/ 2147483647 w 5143"/>
              <a:gd name="T47" fmla="*/ 1708665938 h 1902"/>
              <a:gd name="T48" fmla="*/ 2147483647 w 5143"/>
              <a:gd name="T49" fmla="*/ 1882557513 h 1902"/>
              <a:gd name="T50" fmla="*/ 2147483647 w 5143"/>
              <a:gd name="T51" fmla="*/ 2147173125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018645950 h 1902"/>
              <a:gd name="T86" fmla="*/ 2147483647 w 5143"/>
              <a:gd name="T87" fmla="*/ 1769149688 h 1902"/>
              <a:gd name="T88" fmla="*/ 2147483647 w 5143"/>
              <a:gd name="T89" fmla="*/ 1481851875 h 1902"/>
              <a:gd name="T90" fmla="*/ 2147483647 w 5143"/>
              <a:gd name="T91" fmla="*/ 1232357200 h 1902"/>
              <a:gd name="T92" fmla="*/ 2147483647 w 5143"/>
              <a:gd name="T93" fmla="*/ 102066407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sz="1800">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854333878 h 2325"/>
              <a:gd name="T4" fmla="*/ 1406247188 w 5760"/>
              <a:gd name="T5" fmla="*/ 899696697 h 2325"/>
              <a:gd name="T6" fmla="*/ 2033766888 w 5760"/>
              <a:gd name="T7" fmla="*/ 945059516 h 2325"/>
              <a:gd name="T8" fmla="*/ 2147483647 w 5760"/>
              <a:gd name="T9" fmla="*/ 1005543274 h 2325"/>
              <a:gd name="T10" fmla="*/ 2147483647 w 5760"/>
              <a:gd name="T11" fmla="*/ 1073586708 h 2325"/>
              <a:gd name="T12" fmla="*/ 2147483647 w 5760"/>
              <a:gd name="T13" fmla="*/ 1171873609 h 2325"/>
              <a:gd name="T14" fmla="*/ 2147483647 w 5760"/>
              <a:gd name="T15" fmla="*/ 1285279862 h 2325"/>
              <a:gd name="T16" fmla="*/ 2147483647 w 5760"/>
              <a:gd name="T17" fmla="*/ 1436489257 h 2325"/>
              <a:gd name="T18" fmla="*/ 2147483647 w 5760"/>
              <a:gd name="T19" fmla="*/ 1587698653 h 2325"/>
              <a:gd name="T20" fmla="*/ 2147483647 w 5760"/>
              <a:gd name="T21" fmla="*/ 1731348372 h 2325"/>
              <a:gd name="T22" fmla="*/ 2147483647 w 5760"/>
              <a:gd name="T23" fmla="*/ 1912799647 h 2325"/>
              <a:gd name="T24" fmla="*/ 2147483647 w 5760"/>
              <a:gd name="T25" fmla="*/ 2109371861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09371861 h 2325"/>
              <a:gd name="T62" fmla="*/ 2147483647 w 5760"/>
              <a:gd name="T63" fmla="*/ 1943041526 h 2325"/>
              <a:gd name="T64" fmla="*/ 2147483647 w 5760"/>
              <a:gd name="T65" fmla="*/ 1791832130 h 2325"/>
              <a:gd name="T66" fmla="*/ 2147483647 w 5760"/>
              <a:gd name="T67" fmla="*/ 1640622735 h 2325"/>
              <a:gd name="T68" fmla="*/ 2147483647 w 5760"/>
              <a:gd name="T69" fmla="*/ 1512093955 h 2325"/>
              <a:gd name="T70" fmla="*/ 2147483647 w 5760"/>
              <a:gd name="T71" fmla="*/ 1391126438 h 2325"/>
              <a:gd name="T72" fmla="*/ 2147483647 w 5760"/>
              <a:gd name="T73" fmla="*/ 1217236427 h 2325"/>
              <a:gd name="T74" fmla="*/ 2147483647 w 5760"/>
              <a:gd name="T75" fmla="*/ 1066027032 h 2325"/>
              <a:gd name="T76" fmla="*/ 2147483647 w 5760"/>
              <a:gd name="T77" fmla="*/ 945059516 h 2325"/>
              <a:gd name="T78" fmla="*/ 2147483647 w 5760"/>
              <a:gd name="T79" fmla="*/ 786288857 h 2325"/>
              <a:gd name="T80" fmla="*/ 2147483647 w 5760"/>
              <a:gd name="T81" fmla="*/ 657761664 h 2325"/>
              <a:gd name="T82" fmla="*/ 2147483647 w 5760"/>
              <a:gd name="T83" fmla="*/ 536794148 h 2325"/>
              <a:gd name="T84" fmla="*/ 2147483647 w 5760"/>
              <a:gd name="T85" fmla="*/ 430947571 h 2325"/>
              <a:gd name="T86" fmla="*/ 2147483647 w 5760"/>
              <a:gd name="T87" fmla="*/ 347781610 h 2325"/>
              <a:gd name="T88" fmla="*/ 2147483647 w 5760"/>
              <a:gd name="T89" fmla="*/ 272176912 h 2325"/>
              <a:gd name="T90" fmla="*/ 2147483647 w 5760"/>
              <a:gd name="T91" fmla="*/ 204133478 h 2325"/>
              <a:gd name="T92" fmla="*/ 2147483647 w 5760"/>
              <a:gd name="T93" fmla="*/ 151209395 h 2325"/>
              <a:gd name="T94" fmla="*/ 2147483647 w 5760"/>
              <a:gd name="T95" fmla="*/ 90725637 h 2325"/>
              <a:gd name="T96" fmla="*/ 2086689375 w 5760"/>
              <a:gd name="T97" fmla="*/ 52924082 h 2325"/>
              <a:gd name="T98" fmla="*/ 1406247188 w 5760"/>
              <a:gd name="T99" fmla="*/ 30241879 h 2325"/>
              <a:gd name="T100" fmla="*/ 710684063 w 5760"/>
              <a:gd name="T101" fmla="*/ 7561264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sz="1800">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884575815 h 1573"/>
              <a:gd name="T4" fmla="*/ 710684063 w 5760"/>
              <a:gd name="T5" fmla="*/ 899696755 h 1573"/>
              <a:gd name="T6" fmla="*/ 1580138763 w 5760"/>
              <a:gd name="T7" fmla="*/ 914817696 h 1573"/>
              <a:gd name="T8" fmla="*/ 2147483647 w 5760"/>
              <a:gd name="T9" fmla="*/ 945059577 h 1573"/>
              <a:gd name="T10" fmla="*/ 2147483647 w 5760"/>
              <a:gd name="T11" fmla="*/ 990422398 h 1573"/>
              <a:gd name="T12" fmla="*/ 2147483647 w 5760"/>
              <a:gd name="T13" fmla="*/ 1035785220 h 1573"/>
              <a:gd name="T14" fmla="*/ 2147483647 w 5760"/>
              <a:gd name="T15" fmla="*/ 1096268982 h 1573"/>
              <a:gd name="T16" fmla="*/ 2147483647 w 5760"/>
              <a:gd name="T17" fmla="*/ 1164312421 h 1573"/>
              <a:gd name="T18" fmla="*/ 2147483647 w 5760"/>
              <a:gd name="T19" fmla="*/ 1270159004 h 1573"/>
              <a:gd name="T20" fmla="*/ 2147483647 w 5760"/>
              <a:gd name="T21" fmla="*/ 1383566852 h 1573"/>
              <a:gd name="T22" fmla="*/ 2147483647 w 5760"/>
              <a:gd name="T23" fmla="*/ 1504534376 h 1573"/>
              <a:gd name="T24" fmla="*/ 2147483647 w 5760"/>
              <a:gd name="T25" fmla="*/ 1633061577 h 1573"/>
              <a:gd name="T26" fmla="*/ 2147483647 w 5760"/>
              <a:gd name="T27" fmla="*/ 1784270982 h 1573"/>
              <a:gd name="T28" fmla="*/ 2147483647 w 5760"/>
              <a:gd name="T29" fmla="*/ 1890117566 h 1573"/>
              <a:gd name="T30" fmla="*/ 2147483647 w 5760"/>
              <a:gd name="T31" fmla="*/ 2041326971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1595260019 h 1573"/>
              <a:gd name="T54" fmla="*/ 2147483647 w 5760"/>
              <a:gd name="T55" fmla="*/ 1436489350 h 1573"/>
              <a:gd name="T56" fmla="*/ 2147483647 w 5760"/>
              <a:gd name="T57" fmla="*/ 1262599328 h 1573"/>
              <a:gd name="T58" fmla="*/ 2147483647 w 5760"/>
              <a:gd name="T59" fmla="*/ 1118949599 h 1573"/>
              <a:gd name="T60" fmla="*/ 2147483647 w 5760"/>
              <a:gd name="T61" fmla="*/ 997982075 h 1573"/>
              <a:gd name="T62" fmla="*/ 2147483647 w 5760"/>
              <a:gd name="T63" fmla="*/ 877014551 h 1573"/>
              <a:gd name="T64" fmla="*/ 2147483647 w 5760"/>
              <a:gd name="T65" fmla="*/ 740926086 h 1573"/>
              <a:gd name="T66" fmla="*/ 2147483647 w 5760"/>
              <a:gd name="T67" fmla="*/ 635079502 h 1573"/>
              <a:gd name="T68" fmla="*/ 2147483647 w 5760"/>
              <a:gd name="T69" fmla="*/ 536794182 h 1573"/>
              <a:gd name="T70" fmla="*/ 2147483647 w 5760"/>
              <a:gd name="T71" fmla="*/ 461189480 h 1573"/>
              <a:gd name="T72" fmla="*/ 2147483647 w 5760"/>
              <a:gd name="T73" fmla="*/ 385584777 h 1573"/>
              <a:gd name="T74" fmla="*/ 2147483647 w 5760"/>
              <a:gd name="T75" fmla="*/ 325101015 h 1573"/>
              <a:gd name="T76" fmla="*/ 2147483647 w 5760"/>
              <a:gd name="T77" fmla="*/ 264617253 h 1573"/>
              <a:gd name="T78" fmla="*/ 2147483647 w 5760"/>
              <a:gd name="T79" fmla="*/ 219254431 h 1573"/>
              <a:gd name="T80" fmla="*/ 2147483647 w 5760"/>
              <a:gd name="T81" fmla="*/ 166330346 h 1573"/>
              <a:gd name="T82" fmla="*/ 2147483647 w 5760"/>
              <a:gd name="T83" fmla="*/ 120967524 h 1573"/>
              <a:gd name="T84" fmla="*/ 2147483647 w 5760"/>
              <a:gd name="T85" fmla="*/ 98286907 h 1573"/>
              <a:gd name="T86" fmla="*/ 2147483647 w 5760"/>
              <a:gd name="T87" fmla="*/ 68045026 h 1573"/>
              <a:gd name="T88" fmla="*/ 2147483647 w 5760"/>
              <a:gd name="T89" fmla="*/ 37803145 h 1573"/>
              <a:gd name="T90" fmla="*/ 1799391563 w 5760"/>
              <a:gd name="T91" fmla="*/ 30241881 h 1573"/>
              <a:gd name="T92" fmla="*/ 1285279688 w 5760"/>
              <a:gd name="T93" fmla="*/ 15120941 h 1573"/>
              <a:gd name="T94" fmla="*/ 612398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sz="1800">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854333763 h 970"/>
              <a:gd name="T4" fmla="*/ 801409688 w 5760"/>
              <a:gd name="T5" fmla="*/ 861893438 h 970"/>
              <a:gd name="T6" fmla="*/ 1489413138 w 5760"/>
              <a:gd name="T7" fmla="*/ 877014375 h 970"/>
              <a:gd name="T8" fmla="*/ 2132052188 w 5760"/>
              <a:gd name="T9" fmla="*/ 892135313 h 970"/>
              <a:gd name="T10" fmla="*/ 2147483647 w 5760"/>
              <a:gd name="T11" fmla="*/ 907256250 h 970"/>
              <a:gd name="T12" fmla="*/ 2147483647 w 5760"/>
              <a:gd name="T13" fmla="*/ 922377188 h 970"/>
              <a:gd name="T14" fmla="*/ 2147483647 w 5760"/>
              <a:gd name="T15" fmla="*/ 960180325 h 970"/>
              <a:gd name="T16" fmla="*/ 2147483647 w 5760"/>
              <a:gd name="T17" fmla="*/ 1005543138 h 970"/>
              <a:gd name="T18" fmla="*/ 2147483647 w 5760"/>
              <a:gd name="T19" fmla="*/ 1058465625 h 970"/>
              <a:gd name="T20" fmla="*/ 2147483647 w 5760"/>
              <a:gd name="T21" fmla="*/ 1141631575 h 970"/>
              <a:gd name="T22" fmla="*/ 2147483647 w 5760"/>
              <a:gd name="T23" fmla="*/ 1202115325 h 970"/>
              <a:gd name="T24" fmla="*/ 2147483647 w 5760"/>
              <a:gd name="T25" fmla="*/ 1277720013 h 970"/>
              <a:gd name="T26" fmla="*/ 2147483647 w 5760"/>
              <a:gd name="T27" fmla="*/ 1368445638 h 970"/>
              <a:gd name="T28" fmla="*/ 2147483647 w 5760"/>
              <a:gd name="T29" fmla="*/ 1474292200 h 970"/>
              <a:gd name="T30" fmla="*/ 2147483647 w 5760"/>
              <a:gd name="T31" fmla="*/ 1557456563 h 970"/>
              <a:gd name="T32" fmla="*/ 2147483647 w 5760"/>
              <a:gd name="T33" fmla="*/ 1685985325 h 970"/>
              <a:gd name="T34" fmla="*/ 2147483647 w 5760"/>
              <a:gd name="T35" fmla="*/ 1829633438 h 970"/>
              <a:gd name="T36" fmla="*/ 2147483647 w 5760"/>
              <a:gd name="T37" fmla="*/ 1980842813 h 970"/>
              <a:gd name="T38" fmla="*/ 2147483647 w 5760"/>
              <a:gd name="T39" fmla="*/ 2132052188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sz="1800">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1897679578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1693251 h 1060"/>
              <a:gd name="T12" fmla="*/ 2147483647 w 5760"/>
              <a:gd name="T13" fmla="*/ 400705876 h 1060"/>
              <a:gd name="T14" fmla="*/ 2147483647 w 5760"/>
              <a:gd name="T15" fmla="*/ 559475020 h 1060"/>
              <a:gd name="T16" fmla="*/ 2147483647 w 5760"/>
              <a:gd name="T17" fmla="*/ 672882912 h 1060"/>
              <a:gd name="T18" fmla="*/ 2147483647 w 5760"/>
              <a:gd name="T19" fmla="*/ 816531110 h 1060"/>
              <a:gd name="T20" fmla="*/ 2147483647 w 5760"/>
              <a:gd name="T21" fmla="*/ 922377736 h 1060"/>
              <a:gd name="T22" fmla="*/ 2147483647 w 5760"/>
              <a:gd name="T23" fmla="*/ 1043345308 h 1060"/>
              <a:gd name="T24" fmla="*/ 2147483647 w 5760"/>
              <a:gd name="T25" fmla="*/ 1179433826 h 1060"/>
              <a:gd name="T26" fmla="*/ 2147483647 w 5760"/>
              <a:gd name="T27" fmla="*/ 1270159505 h 1060"/>
              <a:gd name="T28" fmla="*/ 2147483647 w 5760"/>
              <a:gd name="T29" fmla="*/ 1368446451 h 1060"/>
              <a:gd name="T30" fmla="*/ 2147483647 w 5760"/>
              <a:gd name="T31" fmla="*/ 1459172130 h 1060"/>
              <a:gd name="T32" fmla="*/ 2147483647 w 5760"/>
              <a:gd name="T33" fmla="*/ 1527217183 h 1060"/>
              <a:gd name="T34" fmla="*/ 2147483647 w 5760"/>
              <a:gd name="T35" fmla="*/ 1595260648 h 1060"/>
              <a:gd name="T36" fmla="*/ 2147483647 w 5760"/>
              <a:gd name="T37" fmla="*/ 1648184754 h 1060"/>
              <a:gd name="T38" fmla="*/ 2147483647 w 5760"/>
              <a:gd name="T39" fmla="*/ 1701107273 h 1060"/>
              <a:gd name="T40" fmla="*/ 2147483647 w 5760"/>
              <a:gd name="T41" fmla="*/ 1746470113 h 1060"/>
              <a:gd name="T42" fmla="*/ 2147483647 w 5760"/>
              <a:gd name="T43" fmla="*/ 1784273273 h 1060"/>
              <a:gd name="T44" fmla="*/ 2147483647 w 5760"/>
              <a:gd name="T45" fmla="*/ 1814515166 h 1060"/>
              <a:gd name="T46" fmla="*/ 2147483647 w 5760"/>
              <a:gd name="T47" fmla="*/ 1844757059 h 1060"/>
              <a:gd name="T48" fmla="*/ 2147483647 w 5760"/>
              <a:gd name="T49" fmla="*/ 1859878005 h 1060"/>
              <a:gd name="T50" fmla="*/ 1345763438 w 5760"/>
              <a:gd name="T51" fmla="*/ 1882558631 h 1060"/>
              <a:gd name="T52" fmla="*/ 506552200 w 5760"/>
              <a:gd name="T53" fmla="*/ 1897679578 h 1060"/>
              <a:gd name="T54" fmla="*/ 0 w 5760"/>
              <a:gd name="T55" fmla="*/ 189767957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sz="1800">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922377619 h 673"/>
              <a:gd name="T2" fmla="*/ 0 w 5284"/>
              <a:gd name="T3" fmla="*/ 1693545793 h 673"/>
              <a:gd name="T4" fmla="*/ 763608138 w 5284"/>
              <a:gd name="T5" fmla="*/ 1693545793 h 673"/>
              <a:gd name="T6" fmla="*/ 1822073763 w 5284"/>
              <a:gd name="T7" fmla="*/ 1670865169 h 673"/>
              <a:gd name="T8" fmla="*/ 2147483647 w 5284"/>
              <a:gd name="T9" fmla="*/ 1648182959 h 673"/>
              <a:gd name="T10" fmla="*/ 2147483647 w 5284"/>
              <a:gd name="T11" fmla="*/ 1617941070 h 673"/>
              <a:gd name="T12" fmla="*/ 2147483647 w 5284"/>
              <a:gd name="T13" fmla="*/ 1587699181 h 673"/>
              <a:gd name="T14" fmla="*/ 2147483647 w 5284"/>
              <a:gd name="T15" fmla="*/ 1549897613 h 673"/>
              <a:gd name="T16" fmla="*/ 2147483647 w 5284"/>
              <a:gd name="T17" fmla="*/ 1527215402 h 673"/>
              <a:gd name="T18" fmla="*/ 2147483647 w 5284"/>
              <a:gd name="T19" fmla="*/ 1481852568 h 673"/>
              <a:gd name="T20" fmla="*/ 2147483647 w 5284"/>
              <a:gd name="T21" fmla="*/ 1436489735 h 673"/>
              <a:gd name="T22" fmla="*/ 2147483647 w 5284"/>
              <a:gd name="T23" fmla="*/ 1376005956 h 673"/>
              <a:gd name="T24" fmla="*/ 2147483647 w 5284"/>
              <a:gd name="T25" fmla="*/ 1330643123 h 673"/>
              <a:gd name="T26" fmla="*/ 2147483647 w 5284"/>
              <a:gd name="T27" fmla="*/ 1255038400 h 673"/>
              <a:gd name="T28" fmla="*/ 2147483647 w 5284"/>
              <a:gd name="T29" fmla="*/ 1194554622 h 673"/>
              <a:gd name="T30" fmla="*/ 2147483647 w 5284"/>
              <a:gd name="T31" fmla="*/ 1126511165 h 673"/>
              <a:gd name="T32" fmla="*/ 2147483647 w 5284"/>
              <a:gd name="T33" fmla="*/ 1058466120 h 673"/>
              <a:gd name="T34" fmla="*/ 2147483647 w 5284"/>
              <a:gd name="T35" fmla="*/ 967740453 h 673"/>
              <a:gd name="T36" fmla="*/ 2147483647 w 5284"/>
              <a:gd name="T37" fmla="*/ 884576051 h 673"/>
              <a:gd name="T38" fmla="*/ 2147483647 w 5284"/>
              <a:gd name="T39" fmla="*/ 801410063 h 673"/>
              <a:gd name="T40" fmla="*/ 2147483647 w 5284"/>
              <a:gd name="T41" fmla="*/ 703124717 h 673"/>
              <a:gd name="T42" fmla="*/ 2147483647 w 5284"/>
              <a:gd name="T43" fmla="*/ 597278105 h 673"/>
              <a:gd name="T44" fmla="*/ 2147483647 w 5284"/>
              <a:gd name="T45" fmla="*/ 483870226 h 673"/>
              <a:gd name="T46" fmla="*/ 2147483647 w 5284"/>
              <a:gd name="T47" fmla="*/ 370463936 h 673"/>
              <a:gd name="T48" fmla="*/ 2147483647 w 5284"/>
              <a:gd name="T49" fmla="*/ 226814169 h 673"/>
              <a:gd name="T50" fmla="*/ 2147483647 w 5284"/>
              <a:gd name="T51" fmla="*/ 105846612 h 673"/>
              <a:gd name="T52" fmla="*/ 2147483647 w 5284"/>
              <a:gd name="T53" fmla="*/ 0 h 673"/>
              <a:gd name="T54" fmla="*/ 2147483647 w 5284"/>
              <a:gd name="T55" fmla="*/ 0 h 673"/>
              <a:gd name="T56" fmla="*/ 2147483647 w 5284"/>
              <a:gd name="T57" fmla="*/ 143649767 h 673"/>
              <a:gd name="T58" fmla="*/ 2147483647 w 5284"/>
              <a:gd name="T59" fmla="*/ 272177002 h 673"/>
              <a:gd name="T60" fmla="*/ 2147483647 w 5284"/>
              <a:gd name="T61" fmla="*/ 378023614 h 673"/>
              <a:gd name="T62" fmla="*/ 2147483647 w 5284"/>
              <a:gd name="T63" fmla="*/ 461189603 h 673"/>
              <a:gd name="T64" fmla="*/ 2147483647 w 5284"/>
              <a:gd name="T65" fmla="*/ 536794326 h 673"/>
              <a:gd name="T66" fmla="*/ 2147483647 w 5284"/>
              <a:gd name="T67" fmla="*/ 612399049 h 673"/>
              <a:gd name="T68" fmla="*/ 2147483647 w 5284"/>
              <a:gd name="T69" fmla="*/ 688003772 h 673"/>
              <a:gd name="T70" fmla="*/ 2147483647 w 5284"/>
              <a:gd name="T71" fmla="*/ 748487550 h 673"/>
              <a:gd name="T72" fmla="*/ 2147483647 w 5284"/>
              <a:gd name="T73" fmla="*/ 786289118 h 673"/>
              <a:gd name="T74" fmla="*/ 2147483647 w 5284"/>
              <a:gd name="T75" fmla="*/ 831651952 h 673"/>
              <a:gd name="T76" fmla="*/ 2147483647 w 5284"/>
              <a:gd name="T77" fmla="*/ 861893841 h 673"/>
              <a:gd name="T78" fmla="*/ 1754028750 w 5284"/>
              <a:gd name="T79" fmla="*/ 892135730 h 673"/>
              <a:gd name="T80" fmla="*/ 1262599075 w 5284"/>
              <a:gd name="T81" fmla="*/ 907256675 h 673"/>
              <a:gd name="T82" fmla="*/ 703124388 w 5284"/>
              <a:gd name="T83" fmla="*/ 922377619 h 673"/>
              <a:gd name="T84" fmla="*/ 249496263 w 5284"/>
              <a:gd name="T85" fmla="*/ 929938885 h 673"/>
              <a:gd name="T86" fmla="*/ 0 w 5284"/>
              <a:gd name="T87" fmla="*/ 922377619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sz="1800">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718246907 h 286"/>
              <a:gd name="T4" fmla="*/ 483870000 w 2884"/>
              <a:gd name="T5" fmla="*/ 718246907 h 286"/>
              <a:gd name="T6" fmla="*/ 967740000 w 2884"/>
              <a:gd name="T7" fmla="*/ 710687215 h 286"/>
              <a:gd name="T8" fmla="*/ 1459171263 w 2884"/>
              <a:gd name="T9" fmla="*/ 695566244 h 286"/>
              <a:gd name="T10" fmla="*/ 1988404075 w 2884"/>
              <a:gd name="T11" fmla="*/ 672883995 h 286"/>
              <a:gd name="T12" fmla="*/ 2147483647 w 2884"/>
              <a:gd name="T13" fmla="*/ 650203332 h 286"/>
              <a:gd name="T14" fmla="*/ 2147483647 w 2884"/>
              <a:gd name="T15" fmla="*/ 619961390 h 286"/>
              <a:gd name="T16" fmla="*/ 2147483647 w 2884"/>
              <a:gd name="T17" fmla="*/ 589719449 h 286"/>
              <a:gd name="T18" fmla="*/ 2147483647 w 2884"/>
              <a:gd name="T19" fmla="*/ 559477507 h 286"/>
              <a:gd name="T20" fmla="*/ 2147483647 w 2884"/>
              <a:gd name="T21" fmla="*/ 506553316 h 286"/>
              <a:gd name="T22" fmla="*/ 2147483647 w 2884"/>
              <a:gd name="T23" fmla="*/ 400706520 h 286"/>
              <a:gd name="T24" fmla="*/ 2147483647 w 2884"/>
              <a:gd name="T25" fmla="*/ 294859724 h 286"/>
              <a:gd name="T26" fmla="*/ 2147483647 w 2884"/>
              <a:gd name="T27" fmla="*/ 151209708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FF"/>
              </a:solidFill>
            </a:endParaRPr>
          </a:p>
        </p:txBody>
      </p:sp>
      <p:sp>
        <p:nvSpPr>
          <p:cNvPr id="35851"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5852"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p:txBody>
          <a:bodyPr/>
          <a:lstStyle>
            <a:lvl1pPr>
              <a:defRPr/>
            </a:lvl1pPr>
          </a:lstStyle>
          <a:p>
            <a:pPr>
              <a:defRPr/>
            </a:pPr>
            <a:fld id="{4C793467-CF17-044F-A3E1-7C860E725F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327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15330801-DBB1-1F41-8354-A7EAEB6FBD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1895488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03A96F3C-C1EC-9740-8CF5-21D8DC14E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7448243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909DF75F-F7C3-DA4E-A550-282159BA23E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505474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5"/>
          <p:cNvSpPr>
            <a:spLocks noGrp="1" noChangeArrowheads="1"/>
          </p:cNvSpPr>
          <p:nvPr>
            <p:ph type="sldNum" sz="quarter" idx="12"/>
          </p:nvPr>
        </p:nvSpPr>
        <p:spPr>
          <a:ln/>
        </p:spPr>
        <p:txBody>
          <a:bodyPr/>
          <a:lstStyle>
            <a:lvl1pPr>
              <a:defRPr/>
            </a:lvl1pPr>
          </a:lstStyle>
          <a:p>
            <a:pPr>
              <a:defRPr/>
            </a:pPr>
            <a:fld id="{CF63F0BB-A5D7-9946-BCEE-143F2A9C87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1307788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5"/>
          <p:cNvSpPr>
            <a:spLocks noGrp="1" noChangeArrowheads="1"/>
          </p:cNvSpPr>
          <p:nvPr>
            <p:ph type="sldNum" sz="quarter" idx="12"/>
          </p:nvPr>
        </p:nvSpPr>
        <p:spPr>
          <a:ln/>
        </p:spPr>
        <p:txBody>
          <a:bodyPr/>
          <a:lstStyle>
            <a:lvl1pPr>
              <a:defRPr/>
            </a:lvl1pPr>
          </a:lstStyle>
          <a:p>
            <a:pPr>
              <a:defRPr/>
            </a:pPr>
            <a:fld id="{4FADA433-896C-7745-B9C0-EC4E4F547D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364861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678ABB5-1E19-1640-A471-81FB20F91C53}" type="slidenum">
              <a:rPr lang="en-US"/>
              <a:pPr>
                <a:defRPr/>
              </a:pPr>
              <a:t>‹#›</a:t>
            </a:fld>
            <a:endParaRPr lang="en-US"/>
          </a:p>
        </p:txBody>
      </p:sp>
    </p:spTree>
    <p:extLst>
      <p:ext uri="{BB962C8B-B14F-4D97-AF65-F5344CB8AC3E}">
        <p14:creationId xmlns:p14="http://schemas.microsoft.com/office/powerpoint/2010/main" val="211400469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5"/>
          <p:cNvSpPr>
            <a:spLocks noGrp="1" noChangeArrowheads="1"/>
          </p:cNvSpPr>
          <p:nvPr>
            <p:ph type="sldNum" sz="quarter" idx="12"/>
          </p:nvPr>
        </p:nvSpPr>
        <p:spPr>
          <a:ln/>
        </p:spPr>
        <p:txBody>
          <a:bodyPr/>
          <a:lstStyle>
            <a:lvl1pPr>
              <a:defRPr/>
            </a:lvl1pPr>
          </a:lstStyle>
          <a:p>
            <a:pPr>
              <a:defRPr/>
            </a:pPr>
            <a:fld id="{73E3B2E9-B125-BB4C-A9F3-66A7632CDC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6499204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3FBE539E-F466-6C4F-9EAC-9D41EB5E27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7913376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CEC66634-6A4E-3B4B-9EF4-FB463088944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6931501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23DFE245-3FC7-6743-8548-F7F2F5459E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6633694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5BE31079-8564-104C-949F-940801BAF2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914495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eaLnBrk="1" hangingPunct="1"/>
              <a:endParaRPr lang="en-US">
                <a:solidFill>
                  <a:srgbClr val="FFFFFF"/>
                </a:solidFill>
                <a:latin typeface="Times New Roman"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a:solidFill>
                  <a:srgbClr val="FFFFFF"/>
                </a:solidFill>
                <a:latin typeface="Times New Roman"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 xmlns:a14="http://schemas.microsoft.com/office/drawing/2010/main">
                  <a:noFill/>
                </a14:hiddenFill>
              </a:ext>
            </a:extLst>
          </p:spPr>
          <p:txBody>
            <a:bodyPr wrap="none" anchor="ctr"/>
            <a:lstStyle/>
            <a:p>
              <a:endParaRPr lang="en-US" sz="1800">
                <a:solidFill>
                  <a:srgbClr val="FFFFFF"/>
                </a:solidFill>
              </a:endParaRPr>
            </a:p>
          </p:txBody>
        </p:sp>
      </p:grpSp>
      <p:sp>
        <p:nvSpPr>
          <p:cNvPr id="28678"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28679"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endParaRPr lang="en-US">
              <a:solidFill>
                <a:srgbClr val="FFFFFF"/>
              </a:solidFill>
            </a:endParaRPr>
          </a:p>
        </p:txBody>
      </p:sp>
      <p:sp>
        <p:nvSpPr>
          <p:cNvPr id="10" name="Rectangle 10"/>
          <p:cNvSpPr>
            <a:spLocks noGrp="1" noChangeArrowheads="1"/>
          </p:cNvSpPr>
          <p:nvPr>
            <p:ph type="sldNum" sz="quarter" idx="12"/>
          </p:nvPr>
        </p:nvSpPr>
        <p:spPr>
          <a:xfrm>
            <a:off x="6788150" y="6257925"/>
            <a:ext cx="1905000" cy="457200"/>
          </a:xfrm>
        </p:spPr>
        <p:txBody>
          <a:bodyPr/>
          <a:lstStyle>
            <a:lvl1pPr>
              <a:defRPr/>
            </a:lvl1pPr>
          </a:lstStyle>
          <a:p>
            <a:pPr>
              <a:defRPr/>
            </a:pPr>
            <a:fld id="{7560E594-32EA-8747-8440-96910A97D0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0784327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4F68B4C8-0C9E-254C-9EDC-0D6FE9DB228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1867353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2609CFC-E172-F047-97C5-36FAD9F83F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139226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7095DC5-996E-284B-B04E-8AEFED6C3D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4044682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5EBE6975-C2E8-294D-9D15-39C6D8F205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780470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C31B5FE-6CD2-EA46-8547-96A86094AC59}" type="slidenum">
              <a:rPr lang="en-US"/>
              <a:pPr>
                <a:defRPr/>
              </a:pPr>
              <a:t>‹#›</a:t>
            </a:fld>
            <a:endParaRPr lang="en-US"/>
          </a:p>
        </p:txBody>
      </p:sp>
    </p:spTree>
    <p:extLst>
      <p:ext uri="{BB962C8B-B14F-4D97-AF65-F5344CB8AC3E}">
        <p14:creationId xmlns:p14="http://schemas.microsoft.com/office/powerpoint/2010/main" val="123977311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F9E0AFF2-3A22-C146-9123-4BAC33F193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5786982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E4724779-1B1B-B14F-BF6A-43B25ED3C6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1497300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B548EF6B-B48D-0C4C-AE43-4785B2E82B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4764575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83D9976-4F13-3E4F-AAA3-886DBF4AEE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1573959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4591E3F7-A545-B445-B168-F774026A19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8298950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90D329B-C8B1-9346-AD75-A9124C582B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2676930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grpSp>
      <p:sp>
        <p:nvSpPr>
          <p:cNvPr id="18637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8638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85F505E7-9FAB-6942-A0A1-CC46039E66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5558050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56553F76-C55F-384D-99E0-7279FD381151}"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0623465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7F0AA234-6302-E742-82EF-64B2534AF69C}"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8841712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2CD7287-9F62-5748-9A52-D844D9EC251F}"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529585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C0E4CE-4692-2B46-8842-D30DE3F56E3B}" type="slidenum">
              <a:rPr lang="en-US"/>
              <a:pPr>
                <a:defRPr/>
              </a:pPr>
              <a:t>‹#›</a:t>
            </a:fld>
            <a:endParaRPr lang="en-US"/>
          </a:p>
        </p:txBody>
      </p:sp>
    </p:spTree>
    <p:extLst>
      <p:ext uri="{BB962C8B-B14F-4D97-AF65-F5344CB8AC3E}">
        <p14:creationId xmlns:p14="http://schemas.microsoft.com/office/powerpoint/2010/main" val="28173568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8B365450-BFC9-2941-BC8A-F63E4B52E3E4}"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188726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9C9F3D94-BB94-A343-833B-56CA323701D7}"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9474382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8ADF03FC-9C7E-C945-AA39-132D6333E780}"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701259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42AF670-5ACD-D24B-AB28-52B81F9765DB}"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1945867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0ADFEE1-DBB2-6E41-BFE6-B08188F0B9F1}"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323709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2913583-10A4-F542-815E-278FD96E1926}"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3337484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E81E48C-B884-E84B-85BD-3255FA35D100}"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3819225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0549258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5793181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86313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73D0DF-30D1-E646-BBB8-968976046055}" type="slidenum">
              <a:rPr lang="en-US"/>
              <a:pPr>
                <a:defRPr/>
              </a:pPr>
              <a:t>‹#›</a:t>
            </a:fld>
            <a:endParaRPr lang="en-US"/>
          </a:p>
        </p:txBody>
      </p:sp>
    </p:spTree>
    <p:extLst>
      <p:ext uri="{BB962C8B-B14F-4D97-AF65-F5344CB8AC3E}">
        <p14:creationId xmlns:p14="http://schemas.microsoft.com/office/powerpoint/2010/main" val="29743109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B73211-AFEB-AD47-A853-5844057FC628}" type="slidenum">
              <a:rPr lang="en-US"/>
              <a:pPr>
                <a:defRPr/>
              </a:pPr>
              <a:t>‹#›</a:t>
            </a:fld>
            <a:endParaRPr lang="en-US"/>
          </a:p>
        </p:txBody>
      </p:sp>
    </p:spTree>
    <p:extLst>
      <p:ext uri="{BB962C8B-B14F-4D97-AF65-F5344CB8AC3E}">
        <p14:creationId xmlns:p14="http://schemas.microsoft.com/office/powerpoint/2010/main" val="204280011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815653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4846438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8148143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6020462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4990708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5963122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5050662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4301013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ctrTitle"/>
          </p:nvPr>
        </p:nvSpPr>
        <p:spPr>
          <a:xfrm>
            <a:off x="3581400" y="1752600"/>
            <a:ext cx="5105400" cy="2209800"/>
          </a:xfrm>
          <a:effectLst/>
        </p:spPr>
        <p:txBody>
          <a:bodyPr/>
          <a:lstStyle>
            <a:lvl1pPr algn="ctr">
              <a:defRPr sz="4800" i="0">
                <a:latin typeface="Times New Roman" pitchFamily="18" charset="0"/>
              </a:defRPr>
            </a:lvl1pPr>
          </a:lstStyle>
          <a:p>
            <a:r>
              <a:rPr lang="en-US"/>
              <a:t>Click to edit Master title style</a:t>
            </a:r>
          </a:p>
        </p:txBody>
      </p:sp>
      <p:sp>
        <p:nvSpPr>
          <p:cNvPr id="178179" name="Rectangle 3"/>
          <p:cNvSpPr>
            <a:spLocks noGrp="1" noChangeArrowheads="1"/>
          </p:cNvSpPr>
          <p:nvPr>
            <p:ph type="subTitle" idx="1"/>
          </p:nvPr>
        </p:nvSpPr>
        <p:spPr>
          <a:xfrm>
            <a:off x="3581400" y="4191000"/>
            <a:ext cx="5105400" cy="1447800"/>
          </a:xfrm>
        </p:spPr>
        <p:txBody>
          <a:bodyPr/>
          <a:lstStyle>
            <a:lvl1pPr marL="0" indent="0" algn="ctr">
              <a:buFont typeface="Wingdings" pitchFamily="2" charset="2"/>
              <a:buNone/>
              <a:defRPr>
                <a:latin typeface="Times New Roman" pitchFamily="18" charset="0"/>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smtClean="0">
                <a:latin typeface="Times New Roman" pitchFamily="18"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3124200" cy="457200"/>
          </a:xfrm>
        </p:spPr>
        <p:txBody>
          <a:bodyPr/>
          <a:lstStyle>
            <a:lvl1pPr>
              <a:defRPr smtClean="0">
                <a:latin typeface="Times New Roman" pitchFamily="18"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781800" y="6248400"/>
            <a:ext cx="1905000" cy="457200"/>
          </a:xfrm>
        </p:spPr>
        <p:txBody>
          <a:bodyPr/>
          <a:lstStyle>
            <a:lvl1pPr>
              <a:defRPr>
                <a:latin typeface="Times New Roman" charset="0"/>
              </a:defRPr>
            </a:lvl1pPr>
          </a:lstStyle>
          <a:p>
            <a:fld id="{AB7AB4FE-1DF7-5541-99D3-4656D4ED83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986441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8A838E5-FC7F-D243-9066-D825E95641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79995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20D83F-4932-8141-88B3-608D7DE48EDA}" type="slidenum">
              <a:rPr lang="en-US"/>
              <a:pPr>
                <a:defRPr/>
              </a:pPr>
              <a:t>‹#›</a:t>
            </a:fld>
            <a:endParaRPr lang="en-US"/>
          </a:p>
        </p:txBody>
      </p:sp>
    </p:spTree>
    <p:extLst>
      <p:ext uri="{BB962C8B-B14F-4D97-AF65-F5344CB8AC3E}">
        <p14:creationId xmlns:p14="http://schemas.microsoft.com/office/powerpoint/2010/main" val="31739186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7B59E6C-C62B-7948-A00B-6D950B3D25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838205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769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78F387B-7D4B-1244-A5D1-6DA4E09E6C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322525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93A01AE-6411-B043-9D32-68038508D01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97647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49CD89F-82D8-D64D-BCCC-DA49028A39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950708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6A68886B-E5A4-C446-A017-BBB9E4BC12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60808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46E73FD-B26D-A34D-9D35-4950298AF1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961108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AFA6DEE-46B0-4C45-8DFF-E065E7314B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054961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1C16F0E-3D04-8940-8683-CFA572DEA3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949120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925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362200" y="304800"/>
            <a:ext cx="47053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2523163-B979-684E-B147-BAA9820308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677130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sz="1800">
              <a:solidFill>
                <a:srgbClr val="FFFFFF"/>
              </a:solidFill>
              <a:cs typeface="+mn-cs"/>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430947550 w 3625"/>
              <a:gd name="T5" fmla="*/ 7561263 h 1492"/>
              <a:gd name="T6" fmla="*/ 894656340 w 3625"/>
              <a:gd name="T7" fmla="*/ 22682200 h 1492"/>
              <a:gd name="T8" fmla="*/ 1257558872 w 3625"/>
              <a:gd name="T9" fmla="*/ 52924075 h 1492"/>
              <a:gd name="T10" fmla="*/ 1638101705 w 3625"/>
              <a:gd name="T11" fmla="*/ 90725625 h 1492"/>
              <a:gd name="T12" fmla="*/ 2038807377 w 3625"/>
              <a:gd name="T13" fmla="*/ 136088438 h 1492"/>
              <a:gd name="T14" fmla="*/ 2147483647 w 3625"/>
              <a:gd name="T15" fmla="*/ 196572188 h 1492"/>
              <a:gd name="T16" fmla="*/ 2147483647 w 3625"/>
              <a:gd name="T17" fmla="*/ 264617200 h 1492"/>
              <a:gd name="T18" fmla="*/ 2147483647 w 3625"/>
              <a:gd name="T19" fmla="*/ 335181575 h 1492"/>
              <a:gd name="T20" fmla="*/ 2147483647 w 3625"/>
              <a:gd name="T21" fmla="*/ 441028138 h 1492"/>
              <a:gd name="T22" fmla="*/ 2147483647 w 3625"/>
              <a:gd name="T23" fmla="*/ 546874700 h 1492"/>
              <a:gd name="T24" fmla="*/ 2147483647 w 3625"/>
              <a:gd name="T25" fmla="*/ 677922825 h 1492"/>
              <a:gd name="T26" fmla="*/ 2147483647 w 3625"/>
              <a:gd name="T27" fmla="*/ 776208125 h 1492"/>
              <a:gd name="T28" fmla="*/ 2147483647 w 3625"/>
              <a:gd name="T29" fmla="*/ 967740000 h 1492"/>
              <a:gd name="T30" fmla="*/ 2147483647 w 3625"/>
              <a:gd name="T31" fmla="*/ 1118949375 h 1492"/>
              <a:gd name="T32" fmla="*/ 2147483647 w 3625"/>
              <a:gd name="T33" fmla="*/ 1378526263 h 1492"/>
              <a:gd name="T34" fmla="*/ 2147483647 w 3625"/>
              <a:gd name="T35" fmla="*/ 1668343438 h 1492"/>
              <a:gd name="T36" fmla="*/ 2147483647 w 3625"/>
              <a:gd name="T37" fmla="*/ 1980842813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endParaRPr lang="en-US" sz="1800">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1020664075 h 1902"/>
              <a:gd name="T2" fmla="*/ 2147483647 w 5143"/>
              <a:gd name="T3" fmla="*/ 839212825 h 1902"/>
              <a:gd name="T4" fmla="*/ 2147483647 w 5143"/>
              <a:gd name="T5" fmla="*/ 657761575 h 1902"/>
              <a:gd name="T6" fmla="*/ 2147483647 w 5143"/>
              <a:gd name="T7" fmla="*/ 498990938 h 1902"/>
              <a:gd name="T8" fmla="*/ 2147483647 w 5143"/>
              <a:gd name="T9" fmla="*/ 385584700 h 1902"/>
              <a:gd name="T10" fmla="*/ 2147483647 w 5143"/>
              <a:gd name="T11" fmla="*/ 279738138 h 1902"/>
              <a:gd name="T12" fmla="*/ 2147483647 w 5143"/>
              <a:gd name="T13" fmla="*/ 189012513 h 1902"/>
              <a:gd name="T14" fmla="*/ 2147483647 w 5143"/>
              <a:gd name="T15" fmla="*/ 120967500 h 1902"/>
              <a:gd name="T16" fmla="*/ 1882557628 w 5143"/>
              <a:gd name="T17" fmla="*/ 75604688 h 1902"/>
              <a:gd name="T18" fmla="*/ 1262599152 w 5143"/>
              <a:gd name="T19" fmla="*/ 37803138 h 1902"/>
              <a:gd name="T20" fmla="*/ 619958475 w 5143"/>
              <a:gd name="T21" fmla="*/ 7561263 h 1902"/>
              <a:gd name="T22" fmla="*/ 0 w 5143"/>
              <a:gd name="T23" fmla="*/ 0 h 1902"/>
              <a:gd name="T24" fmla="*/ 0 w 5143"/>
              <a:gd name="T25" fmla="*/ 693043763 h 1902"/>
              <a:gd name="T26" fmla="*/ 0 w 5143"/>
              <a:gd name="T27" fmla="*/ 869454700 h 1902"/>
              <a:gd name="T28" fmla="*/ 0 w 5143"/>
              <a:gd name="T29" fmla="*/ 693043763 h 1902"/>
              <a:gd name="T30" fmla="*/ 0 w 5143"/>
              <a:gd name="T31" fmla="*/ 861893438 h 1902"/>
              <a:gd name="T32" fmla="*/ 854333815 w 5143"/>
              <a:gd name="T33" fmla="*/ 884575638 h 1902"/>
              <a:gd name="T34" fmla="*/ 1527214781 w 5143"/>
              <a:gd name="T35" fmla="*/ 937498125 h 1902"/>
              <a:gd name="T36" fmla="*/ 2147173256 w 5143"/>
              <a:gd name="T37" fmla="*/ 1005543138 h 1902"/>
              <a:gd name="T38" fmla="*/ 2147483647 w 5143"/>
              <a:gd name="T39" fmla="*/ 1096268763 h 1902"/>
              <a:gd name="T40" fmla="*/ 2147483647 w 5143"/>
              <a:gd name="T41" fmla="*/ 1194554063 h 1902"/>
              <a:gd name="T42" fmla="*/ 2147483647 w 5143"/>
              <a:gd name="T43" fmla="*/ 1360884375 h 1902"/>
              <a:gd name="T44" fmla="*/ 2147483647 w 5143"/>
              <a:gd name="T45" fmla="*/ 1519655013 h 1902"/>
              <a:gd name="T46" fmla="*/ 2147483647 w 5143"/>
              <a:gd name="T47" fmla="*/ 1708665938 h 1902"/>
              <a:gd name="T48" fmla="*/ 2147483647 w 5143"/>
              <a:gd name="T49" fmla="*/ 1882557513 h 1902"/>
              <a:gd name="T50" fmla="*/ 2147483647 w 5143"/>
              <a:gd name="T51" fmla="*/ 2147173125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018645950 h 1902"/>
              <a:gd name="T86" fmla="*/ 2147483647 w 5143"/>
              <a:gd name="T87" fmla="*/ 1769149688 h 1902"/>
              <a:gd name="T88" fmla="*/ 2147483647 w 5143"/>
              <a:gd name="T89" fmla="*/ 1481851875 h 1902"/>
              <a:gd name="T90" fmla="*/ 2147483647 w 5143"/>
              <a:gd name="T91" fmla="*/ 1232357200 h 1902"/>
              <a:gd name="T92" fmla="*/ 2147483647 w 5143"/>
              <a:gd name="T93" fmla="*/ 102066407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sz="1800">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854333878 h 2325"/>
              <a:gd name="T4" fmla="*/ 1406247188 w 5760"/>
              <a:gd name="T5" fmla="*/ 899696697 h 2325"/>
              <a:gd name="T6" fmla="*/ 2033766888 w 5760"/>
              <a:gd name="T7" fmla="*/ 945059516 h 2325"/>
              <a:gd name="T8" fmla="*/ 2147483647 w 5760"/>
              <a:gd name="T9" fmla="*/ 1005543274 h 2325"/>
              <a:gd name="T10" fmla="*/ 2147483647 w 5760"/>
              <a:gd name="T11" fmla="*/ 1073586708 h 2325"/>
              <a:gd name="T12" fmla="*/ 2147483647 w 5760"/>
              <a:gd name="T13" fmla="*/ 1171873609 h 2325"/>
              <a:gd name="T14" fmla="*/ 2147483647 w 5760"/>
              <a:gd name="T15" fmla="*/ 1285279862 h 2325"/>
              <a:gd name="T16" fmla="*/ 2147483647 w 5760"/>
              <a:gd name="T17" fmla="*/ 1436489257 h 2325"/>
              <a:gd name="T18" fmla="*/ 2147483647 w 5760"/>
              <a:gd name="T19" fmla="*/ 1587698653 h 2325"/>
              <a:gd name="T20" fmla="*/ 2147483647 w 5760"/>
              <a:gd name="T21" fmla="*/ 1731348372 h 2325"/>
              <a:gd name="T22" fmla="*/ 2147483647 w 5760"/>
              <a:gd name="T23" fmla="*/ 1912799647 h 2325"/>
              <a:gd name="T24" fmla="*/ 2147483647 w 5760"/>
              <a:gd name="T25" fmla="*/ 2109371861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09371861 h 2325"/>
              <a:gd name="T62" fmla="*/ 2147483647 w 5760"/>
              <a:gd name="T63" fmla="*/ 1943041526 h 2325"/>
              <a:gd name="T64" fmla="*/ 2147483647 w 5760"/>
              <a:gd name="T65" fmla="*/ 1791832130 h 2325"/>
              <a:gd name="T66" fmla="*/ 2147483647 w 5760"/>
              <a:gd name="T67" fmla="*/ 1640622735 h 2325"/>
              <a:gd name="T68" fmla="*/ 2147483647 w 5760"/>
              <a:gd name="T69" fmla="*/ 1512093955 h 2325"/>
              <a:gd name="T70" fmla="*/ 2147483647 w 5760"/>
              <a:gd name="T71" fmla="*/ 1391126438 h 2325"/>
              <a:gd name="T72" fmla="*/ 2147483647 w 5760"/>
              <a:gd name="T73" fmla="*/ 1217236427 h 2325"/>
              <a:gd name="T74" fmla="*/ 2147483647 w 5760"/>
              <a:gd name="T75" fmla="*/ 1066027032 h 2325"/>
              <a:gd name="T76" fmla="*/ 2147483647 w 5760"/>
              <a:gd name="T77" fmla="*/ 945059516 h 2325"/>
              <a:gd name="T78" fmla="*/ 2147483647 w 5760"/>
              <a:gd name="T79" fmla="*/ 786288857 h 2325"/>
              <a:gd name="T80" fmla="*/ 2147483647 w 5760"/>
              <a:gd name="T81" fmla="*/ 657761664 h 2325"/>
              <a:gd name="T82" fmla="*/ 2147483647 w 5760"/>
              <a:gd name="T83" fmla="*/ 536794148 h 2325"/>
              <a:gd name="T84" fmla="*/ 2147483647 w 5760"/>
              <a:gd name="T85" fmla="*/ 430947571 h 2325"/>
              <a:gd name="T86" fmla="*/ 2147483647 w 5760"/>
              <a:gd name="T87" fmla="*/ 347781610 h 2325"/>
              <a:gd name="T88" fmla="*/ 2147483647 w 5760"/>
              <a:gd name="T89" fmla="*/ 272176912 h 2325"/>
              <a:gd name="T90" fmla="*/ 2147483647 w 5760"/>
              <a:gd name="T91" fmla="*/ 204133478 h 2325"/>
              <a:gd name="T92" fmla="*/ 2147483647 w 5760"/>
              <a:gd name="T93" fmla="*/ 151209395 h 2325"/>
              <a:gd name="T94" fmla="*/ 2147483647 w 5760"/>
              <a:gd name="T95" fmla="*/ 90725637 h 2325"/>
              <a:gd name="T96" fmla="*/ 2086689375 w 5760"/>
              <a:gd name="T97" fmla="*/ 52924082 h 2325"/>
              <a:gd name="T98" fmla="*/ 1406247188 w 5760"/>
              <a:gd name="T99" fmla="*/ 30241879 h 2325"/>
              <a:gd name="T100" fmla="*/ 710684063 w 5760"/>
              <a:gd name="T101" fmla="*/ 7561264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sz="1800">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884575815 h 1573"/>
              <a:gd name="T4" fmla="*/ 710684063 w 5760"/>
              <a:gd name="T5" fmla="*/ 899696755 h 1573"/>
              <a:gd name="T6" fmla="*/ 1580138763 w 5760"/>
              <a:gd name="T7" fmla="*/ 914817696 h 1573"/>
              <a:gd name="T8" fmla="*/ 2147483647 w 5760"/>
              <a:gd name="T9" fmla="*/ 945059577 h 1573"/>
              <a:gd name="T10" fmla="*/ 2147483647 w 5760"/>
              <a:gd name="T11" fmla="*/ 990422398 h 1573"/>
              <a:gd name="T12" fmla="*/ 2147483647 w 5760"/>
              <a:gd name="T13" fmla="*/ 1035785220 h 1573"/>
              <a:gd name="T14" fmla="*/ 2147483647 w 5760"/>
              <a:gd name="T15" fmla="*/ 1096268982 h 1573"/>
              <a:gd name="T16" fmla="*/ 2147483647 w 5760"/>
              <a:gd name="T17" fmla="*/ 1164312421 h 1573"/>
              <a:gd name="T18" fmla="*/ 2147483647 w 5760"/>
              <a:gd name="T19" fmla="*/ 1270159004 h 1573"/>
              <a:gd name="T20" fmla="*/ 2147483647 w 5760"/>
              <a:gd name="T21" fmla="*/ 1383566852 h 1573"/>
              <a:gd name="T22" fmla="*/ 2147483647 w 5760"/>
              <a:gd name="T23" fmla="*/ 1504534376 h 1573"/>
              <a:gd name="T24" fmla="*/ 2147483647 w 5760"/>
              <a:gd name="T25" fmla="*/ 1633061577 h 1573"/>
              <a:gd name="T26" fmla="*/ 2147483647 w 5760"/>
              <a:gd name="T27" fmla="*/ 1784270982 h 1573"/>
              <a:gd name="T28" fmla="*/ 2147483647 w 5760"/>
              <a:gd name="T29" fmla="*/ 1890117566 h 1573"/>
              <a:gd name="T30" fmla="*/ 2147483647 w 5760"/>
              <a:gd name="T31" fmla="*/ 2041326971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1595260019 h 1573"/>
              <a:gd name="T54" fmla="*/ 2147483647 w 5760"/>
              <a:gd name="T55" fmla="*/ 1436489350 h 1573"/>
              <a:gd name="T56" fmla="*/ 2147483647 w 5760"/>
              <a:gd name="T57" fmla="*/ 1262599328 h 1573"/>
              <a:gd name="T58" fmla="*/ 2147483647 w 5760"/>
              <a:gd name="T59" fmla="*/ 1118949599 h 1573"/>
              <a:gd name="T60" fmla="*/ 2147483647 w 5760"/>
              <a:gd name="T61" fmla="*/ 997982075 h 1573"/>
              <a:gd name="T62" fmla="*/ 2147483647 w 5760"/>
              <a:gd name="T63" fmla="*/ 877014551 h 1573"/>
              <a:gd name="T64" fmla="*/ 2147483647 w 5760"/>
              <a:gd name="T65" fmla="*/ 740926086 h 1573"/>
              <a:gd name="T66" fmla="*/ 2147483647 w 5760"/>
              <a:gd name="T67" fmla="*/ 635079502 h 1573"/>
              <a:gd name="T68" fmla="*/ 2147483647 w 5760"/>
              <a:gd name="T69" fmla="*/ 536794182 h 1573"/>
              <a:gd name="T70" fmla="*/ 2147483647 w 5760"/>
              <a:gd name="T71" fmla="*/ 461189480 h 1573"/>
              <a:gd name="T72" fmla="*/ 2147483647 w 5760"/>
              <a:gd name="T73" fmla="*/ 385584777 h 1573"/>
              <a:gd name="T74" fmla="*/ 2147483647 w 5760"/>
              <a:gd name="T75" fmla="*/ 325101015 h 1573"/>
              <a:gd name="T76" fmla="*/ 2147483647 w 5760"/>
              <a:gd name="T77" fmla="*/ 264617253 h 1573"/>
              <a:gd name="T78" fmla="*/ 2147483647 w 5760"/>
              <a:gd name="T79" fmla="*/ 219254431 h 1573"/>
              <a:gd name="T80" fmla="*/ 2147483647 w 5760"/>
              <a:gd name="T81" fmla="*/ 166330346 h 1573"/>
              <a:gd name="T82" fmla="*/ 2147483647 w 5760"/>
              <a:gd name="T83" fmla="*/ 120967524 h 1573"/>
              <a:gd name="T84" fmla="*/ 2147483647 w 5760"/>
              <a:gd name="T85" fmla="*/ 98286907 h 1573"/>
              <a:gd name="T86" fmla="*/ 2147483647 w 5760"/>
              <a:gd name="T87" fmla="*/ 68045026 h 1573"/>
              <a:gd name="T88" fmla="*/ 2147483647 w 5760"/>
              <a:gd name="T89" fmla="*/ 37803145 h 1573"/>
              <a:gd name="T90" fmla="*/ 1799391563 w 5760"/>
              <a:gd name="T91" fmla="*/ 30241881 h 1573"/>
              <a:gd name="T92" fmla="*/ 1285279688 w 5760"/>
              <a:gd name="T93" fmla="*/ 15120941 h 1573"/>
              <a:gd name="T94" fmla="*/ 612398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sz="1800">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854333763 h 970"/>
              <a:gd name="T4" fmla="*/ 801409688 w 5760"/>
              <a:gd name="T5" fmla="*/ 861893438 h 970"/>
              <a:gd name="T6" fmla="*/ 1489413138 w 5760"/>
              <a:gd name="T7" fmla="*/ 877014375 h 970"/>
              <a:gd name="T8" fmla="*/ 2132052188 w 5760"/>
              <a:gd name="T9" fmla="*/ 892135313 h 970"/>
              <a:gd name="T10" fmla="*/ 2147483647 w 5760"/>
              <a:gd name="T11" fmla="*/ 907256250 h 970"/>
              <a:gd name="T12" fmla="*/ 2147483647 w 5760"/>
              <a:gd name="T13" fmla="*/ 922377188 h 970"/>
              <a:gd name="T14" fmla="*/ 2147483647 w 5760"/>
              <a:gd name="T15" fmla="*/ 960180325 h 970"/>
              <a:gd name="T16" fmla="*/ 2147483647 w 5760"/>
              <a:gd name="T17" fmla="*/ 1005543138 h 970"/>
              <a:gd name="T18" fmla="*/ 2147483647 w 5760"/>
              <a:gd name="T19" fmla="*/ 1058465625 h 970"/>
              <a:gd name="T20" fmla="*/ 2147483647 w 5760"/>
              <a:gd name="T21" fmla="*/ 1141631575 h 970"/>
              <a:gd name="T22" fmla="*/ 2147483647 w 5760"/>
              <a:gd name="T23" fmla="*/ 1202115325 h 970"/>
              <a:gd name="T24" fmla="*/ 2147483647 w 5760"/>
              <a:gd name="T25" fmla="*/ 1277720013 h 970"/>
              <a:gd name="T26" fmla="*/ 2147483647 w 5760"/>
              <a:gd name="T27" fmla="*/ 1368445638 h 970"/>
              <a:gd name="T28" fmla="*/ 2147483647 w 5760"/>
              <a:gd name="T29" fmla="*/ 1474292200 h 970"/>
              <a:gd name="T30" fmla="*/ 2147483647 w 5760"/>
              <a:gd name="T31" fmla="*/ 1557456563 h 970"/>
              <a:gd name="T32" fmla="*/ 2147483647 w 5760"/>
              <a:gd name="T33" fmla="*/ 1685985325 h 970"/>
              <a:gd name="T34" fmla="*/ 2147483647 w 5760"/>
              <a:gd name="T35" fmla="*/ 1829633438 h 970"/>
              <a:gd name="T36" fmla="*/ 2147483647 w 5760"/>
              <a:gd name="T37" fmla="*/ 1980842813 h 970"/>
              <a:gd name="T38" fmla="*/ 2147483647 w 5760"/>
              <a:gd name="T39" fmla="*/ 2132052188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sz="1800">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1897679578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1693251 h 1060"/>
              <a:gd name="T12" fmla="*/ 2147483647 w 5760"/>
              <a:gd name="T13" fmla="*/ 400705876 h 1060"/>
              <a:gd name="T14" fmla="*/ 2147483647 w 5760"/>
              <a:gd name="T15" fmla="*/ 559475020 h 1060"/>
              <a:gd name="T16" fmla="*/ 2147483647 w 5760"/>
              <a:gd name="T17" fmla="*/ 672882912 h 1060"/>
              <a:gd name="T18" fmla="*/ 2147483647 w 5760"/>
              <a:gd name="T19" fmla="*/ 816531110 h 1060"/>
              <a:gd name="T20" fmla="*/ 2147483647 w 5760"/>
              <a:gd name="T21" fmla="*/ 922377736 h 1060"/>
              <a:gd name="T22" fmla="*/ 2147483647 w 5760"/>
              <a:gd name="T23" fmla="*/ 1043345308 h 1060"/>
              <a:gd name="T24" fmla="*/ 2147483647 w 5760"/>
              <a:gd name="T25" fmla="*/ 1179433826 h 1060"/>
              <a:gd name="T26" fmla="*/ 2147483647 w 5760"/>
              <a:gd name="T27" fmla="*/ 1270159505 h 1060"/>
              <a:gd name="T28" fmla="*/ 2147483647 w 5760"/>
              <a:gd name="T29" fmla="*/ 1368446451 h 1060"/>
              <a:gd name="T30" fmla="*/ 2147483647 w 5760"/>
              <a:gd name="T31" fmla="*/ 1459172130 h 1060"/>
              <a:gd name="T32" fmla="*/ 2147483647 w 5760"/>
              <a:gd name="T33" fmla="*/ 1527217183 h 1060"/>
              <a:gd name="T34" fmla="*/ 2147483647 w 5760"/>
              <a:gd name="T35" fmla="*/ 1595260648 h 1060"/>
              <a:gd name="T36" fmla="*/ 2147483647 w 5760"/>
              <a:gd name="T37" fmla="*/ 1648184754 h 1060"/>
              <a:gd name="T38" fmla="*/ 2147483647 w 5760"/>
              <a:gd name="T39" fmla="*/ 1701107273 h 1060"/>
              <a:gd name="T40" fmla="*/ 2147483647 w 5760"/>
              <a:gd name="T41" fmla="*/ 1746470113 h 1060"/>
              <a:gd name="T42" fmla="*/ 2147483647 w 5760"/>
              <a:gd name="T43" fmla="*/ 1784273273 h 1060"/>
              <a:gd name="T44" fmla="*/ 2147483647 w 5760"/>
              <a:gd name="T45" fmla="*/ 1814515166 h 1060"/>
              <a:gd name="T46" fmla="*/ 2147483647 w 5760"/>
              <a:gd name="T47" fmla="*/ 1844757059 h 1060"/>
              <a:gd name="T48" fmla="*/ 2147483647 w 5760"/>
              <a:gd name="T49" fmla="*/ 1859878005 h 1060"/>
              <a:gd name="T50" fmla="*/ 1345763438 w 5760"/>
              <a:gd name="T51" fmla="*/ 1882558631 h 1060"/>
              <a:gd name="T52" fmla="*/ 506552200 w 5760"/>
              <a:gd name="T53" fmla="*/ 1897679578 h 1060"/>
              <a:gd name="T54" fmla="*/ 0 w 5760"/>
              <a:gd name="T55" fmla="*/ 189767957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sz="1800">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922377619 h 673"/>
              <a:gd name="T2" fmla="*/ 0 w 5284"/>
              <a:gd name="T3" fmla="*/ 1693545793 h 673"/>
              <a:gd name="T4" fmla="*/ 763608138 w 5284"/>
              <a:gd name="T5" fmla="*/ 1693545793 h 673"/>
              <a:gd name="T6" fmla="*/ 1822073763 w 5284"/>
              <a:gd name="T7" fmla="*/ 1670865169 h 673"/>
              <a:gd name="T8" fmla="*/ 2147483647 w 5284"/>
              <a:gd name="T9" fmla="*/ 1648182959 h 673"/>
              <a:gd name="T10" fmla="*/ 2147483647 w 5284"/>
              <a:gd name="T11" fmla="*/ 1617941070 h 673"/>
              <a:gd name="T12" fmla="*/ 2147483647 w 5284"/>
              <a:gd name="T13" fmla="*/ 1587699181 h 673"/>
              <a:gd name="T14" fmla="*/ 2147483647 w 5284"/>
              <a:gd name="T15" fmla="*/ 1549897613 h 673"/>
              <a:gd name="T16" fmla="*/ 2147483647 w 5284"/>
              <a:gd name="T17" fmla="*/ 1527215402 h 673"/>
              <a:gd name="T18" fmla="*/ 2147483647 w 5284"/>
              <a:gd name="T19" fmla="*/ 1481852568 h 673"/>
              <a:gd name="T20" fmla="*/ 2147483647 w 5284"/>
              <a:gd name="T21" fmla="*/ 1436489735 h 673"/>
              <a:gd name="T22" fmla="*/ 2147483647 w 5284"/>
              <a:gd name="T23" fmla="*/ 1376005956 h 673"/>
              <a:gd name="T24" fmla="*/ 2147483647 w 5284"/>
              <a:gd name="T25" fmla="*/ 1330643123 h 673"/>
              <a:gd name="T26" fmla="*/ 2147483647 w 5284"/>
              <a:gd name="T27" fmla="*/ 1255038400 h 673"/>
              <a:gd name="T28" fmla="*/ 2147483647 w 5284"/>
              <a:gd name="T29" fmla="*/ 1194554622 h 673"/>
              <a:gd name="T30" fmla="*/ 2147483647 w 5284"/>
              <a:gd name="T31" fmla="*/ 1126511165 h 673"/>
              <a:gd name="T32" fmla="*/ 2147483647 w 5284"/>
              <a:gd name="T33" fmla="*/ 1058466120 h 673"/>
              <a:gd name="T34" fmla="*/ 2147483647 w 5284"/>
              <a:gd name="T35" fmla="*/ 967740453 h 673"/>
              <a:gd name="T36" fmla="*/ 2147483647 w 5284"/>
              <a:gd name="T37" fmla="*/ 884576051 h 673"/>
              <a:gd name="T38" fmla="*/ 2147483647 w 5284"/>
              <a:gd name="T39" fmla="*/ 801410063 h 673"/>
              <a:gd name="T40" fmla="*/ 2147483647 w 5284"/>
              <a:gd name="T41" fmla="*/ 703124717 h 673"/>
              <a:gd name="T42" fmla="*/ 2147483647 w 5284"/>
              <a:gd name="T43" fmla="*/ 597278105 h 673"/>
              <a:gd name="T44" fmla="*/ 2147483647 w 5284"/>
              <a:gd name="T45" fmla="*/ 483870226 h 673"/>
              <a:gd name="T46" fmla="*/ 2147483647 w 5284"/>
              <a:gd name="T47" fmla="*/ 370463936 h 673"/>
              <a:gd name="T48" fmla="*/ 2147483647 w 5284"/>
              <a:gd name="T49" fmla="*/ 226814169 h 673"/>
              <a:gd name="T50" fmla="*/ 2147483647 w 5284"/>
              <a:gd name="T51" fmla="*/ 105846612 h 673"/>
              <a:gd name="T52" fmla="*/ 2147483647 w 5284"/>
              <a:gd name="T53" fmla="*/ 0 h 673"/>
              <a:gd name="T54" fmla="*/ 2147483647 w 5284"/>
              <a:gd name="T55" fmla="*/ 0 h 673"/>
              <a:gd name="T56" fmla="*/ 2147483647 w 5284"/>
              <a:gd name="T57" fmla="*/ 143649767 h 673"/>
              <a:gd name="T58" fmla="*/ 2147483647 w 5284"/>
              <a:gd name="T59" fmla="*/ 272177002 h 673"/>
              <a:gd name="T60" fmla="*/ 2147483647 w 5284"/>
              <a:gd name="T61" fmla="*/ 378023614 h 673"/>
              <a:gd name="T62" fmla="*/ 2147483647 w 5284"/>
              <a:gd name="T63" fmla="*/ 461189603 h 673"/>
              <a:gd name="T64" fmla="*/ 2147483647 w 5284"/>
              <a:gd name="T65" fmla="*/ 536794326 h 673"/>
              <a:gd name="T66" fmla="*/ 2147483647 w 5284"/>
              <a:gd name="T67" fmla="*/ 612399049 h 673"/>
              <a:gd name="T68" fmla="*/ 2147483647 w 5284"/>
              <a:gd name="T69" fmla="*/ 688003772 h 673"/>
              <a:gd name="T70" fmla="*/ 2147483647 w 5284"/>
              <a:gd name="T71" fmla="*/ 748487550 h 673"/>
              <a:gd name="T72" fmla="*/ 2147483647 w 5284"/>
              <a:gd name="T73" fmla="*/ 786289118 h 673"/>
              <a:gd name="T74" fmla="*/ 2147483647 w 5284"/>
              <a:gd name="T75" fmla="*/ 831651952 h 673"/>
              <a:gd name="T76" fmla="*/ 2147483647 w 5284"/>
              <a:gd name="T77" fmla="*/ 861893841 h 673"/>
              <a:gd name="T78" fmla="*/ 1754028750 w 5284"/>
              <a:gd name="T79" fmla="*/ 892135730 h 673"/>
              <a:gd name="T80" fmla="*/ 1262599075 w 5284"/>
              <a:gd name="T81" fmla="*/ 907256675 h 673"/>
              <a:gd name="T82" fmla="*/ 703124388 w 5284"/>
              <a:gd name="T83" fmla="*/ 922377619 h 673"/>
              <a:gd name="T84" fmla="*/ 249496263 w 5284"/>
              <a:gd name="T85" fmla="*/ 929938885 h 673"/>
              <a:gd name="T86" fmla="*/ 0 w 5284"/>
              <a:gd name="T87" fmla="*/ 922377619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sz="1800">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718246907 h 286"/>
              <a:gd name="T4" fmla="*/ 483870000 w 2884"/>
              <a:gd name="T5" fmla="*/ 718246907 h 286"/>
              <a:gd name="T6" fmla="*/ 967740000 w 2884"/>
              <a:gd name="T7" fmla="*/ 710687215 h 286"/>
              <a:gd name="T8" fmla="*/ 1459171263 w 2884"/>
              <a:gd name="T9" fmla="*/ 695566244 h 286"/>
              <a:gd name="T10" fmla="*/ 1988404075 w 2884"/>
              <a:gd name="T11" fmla="*/ 672883995 h 286"/>
              <a:gd name="T12" fmla="*/ 2147483647 w 2884"/>
              <a:gd name="T13" fmla="*/ 650203332 h 286"/>
              <a:gd name="T14" fmla="*/ 2147483647 w 2884"/>
              <a:gd name="T15" fmla="*/ 619961390 h 286"/>
              <a:gd name="T16" fmla="*/ 2147483647 w 2884"/>
              <a:gd name="T17" fmla="*/ 589719449 h 286"/>
              <a:gd name="T18" fmla="*/ 2147483647 w 2884"/>
              <a:gd name="T19" fmla="*/ 559477507 h 286"/>
              <a:gd name="T20" fmla="*/ 2147483647 w 2884"/>
              <a:gd name="T21" fmla="*/ 506553316 h 286"/>
              <a:gd name="T22" fmla="*/ 2147483647 w 2884"/>
              <a:gd name="T23" fmla="*/ 400706520 h 286"/>
              <a:gd name="T24" fmla="*/ 2147483647 w 2884"/>
              <a:gd name="T25" fmla="*/ 294859724 h 286"/>
              <a:gd name="T26" fmla="*/ 2147483647 w 2884"/>
              <a:gd name="T27" fmla="*/ 151209708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FF"/>
              </a:solidFill>
            </a:endParaRPr>
          </a:p>
        </p:txBody>
      </p:sp>
      <p:sp>
        <p:nvSpPr>
          <p:cNvPr id="35851"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5852"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p:txBody>
          <a:bodyPr/>
          <a:lstStyle>
            <a:lvl1pPr>
              <a:defRPr/>
            </a:lvl1pPr>
          </a:lstStyle>
          <a:p>
            <a:pPr>
              <a:defRPr/>
            </a:pPr>
            <a:fld id="{4C793467-CF17-044F-A3E1-7C860E725F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6564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791A2D-CA17-7541-8B0F-79544F1C5DA6}" type="slidenum">
              <a:rPr lang="en-US"/>
              <a:pPr>
                <a:defRPr/>
              </a:pPr>
              <a:t>‹#›</a:t>
            </a:fld>
            <a:endParaRPr lang="en-US"/>
          </a:p>
        </p:txBody>
      </p:sp>
    </p:spTree>
    <p:extLst>
      <p:ext uri="{BB962C8B-B14F-4D97-AF65-F5344CB8AC3E}">
        <p14:creationId xmlns:p14="http://schemas.microsoft.com/office/powerpoint/2010/main" val="301423232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15330801-DBB1-1F41-8354-A7EAEB6FBD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2465838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03A96F3C-C1EC-9740-8CF5-21D8DC14E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4883972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909DF75F-F7C3-DA4E-A550-282159BA23E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691633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5"/>
          <p:cNvSpPr>
            <a:spLocks noGrp="1" noChangeArrowheads="1"/>
          </p:cNvSpPr>
          <p:nvPr>
            <p:ph type="sldNum" sz="quarter" idx="12"/>
          </p:nvPr>
        </p:nvSpPr>
        <p:spPr>
          <a:ln/>
        </p:spPr>
        <p:txBody>
          <a:bodyPr/>
          <a:lstStyle>
            <a:lvl1pPr>
              <a:defRPr/>
            </a:lvl1pPr>
          </a:lstStyle>
          <a:p>
            <a:pPr>
              <a:defRPr/>
            </a:pPr>
            <a:fld id="{CF63F0BB-A5D7-9946-BCEE-143F2A9C87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5420044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5"/>
          <p:cNvSpPr>
            <a:spLocks noGrp="1" noChangeArrowheads="1"/>
          </p:cNvSpPr>
          <p:nvPr>
            <p:ph type="sldNum" sz="quarter" idx="12"/>
          </p:nvPr>
        </p:nvSpPr>
        <p:spPr>
          <a:ln/>
        </p:spPr>
        <p:txBody>
          <a:bodyPr/>
          <a:lstStyle>
            <a:lvl1pPr>
              <a:defRPr/>
            </a:lvl1pPr>
          </a:lstStyle>
          <a:p>
            <a:pPr>
              <a:defRPr/>
            </a:pPr>
            <a:fld id="{4FADA433-896C-7745-B9C0-EC4E4F547D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7134761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5"/>
          <p:cNvSpPr>
            <a:spLocks noGrp="1" noChangeArrowheads="1"/>
          </p:cNvSpPr>
          <p:nvPr>
            <p:ph type="sldNum" sz="quarter" idx="12"/>
          </p:nvPr>
        </p:nvSpPr>
        <p:spPr>
          <a:ln/>
        </p:spPr>
        <p:txBody>
          <a:bodyPr/>
          <a:lstStyle>
            <a:lvl1pPr>
              <a:defRPr/>
            </a:lvl1pPr>
          </a:lstStyle>
          <a:p>
            <a:pPr>
              <a:defRPr/>
            </a:pPr>
            <a:fld id="{73E3B2E9-B125-BB4C-A9F3-66A7632CDC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1171988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3FBE539E-F466-6C4F-9EAC-9D41EB5E27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42751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CEC66634-6A4E-3B4B-9EF4-FB463088944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3291051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23DFE245-3FC7-6743-8548-F7F2F5459E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109406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5BE31079-8564-104C-949F-940801BAF2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138728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9E5CA0-A288-8B42-BDE5-00836FAF456D}" type="slidenum">
              <a:rPr lang="en-US"/>
              <a:pPr>
                <a:defRPr/>
              </a:pPr>
              <a:t>‹#›</a:t>
            </a:fld>
            <a:endParaRPr lang="en-US"/>
          </a:p>
        </p:txBody>
      </p:sp>
    </p:spTree>
    <p:extLst>
      <p:ext uri="{BB962C8B-B14F-4D97-AF65-F5344CB8AC3E}">
        <p14:creationId xmlns:p14="http://schemas.microsoft.com/office/powerpoint/2010/main" val="118061205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a:lvl1pPr>
          </a:lstStyle>
          <a:p>
            <a:fld id="{4CF76C27-5A9B-4DE1-A6EC-0E2E45557D83}" type="datetime1">
              <a:rPr lang="en-US"/>
              <a:pPr/>
              <a:t>9/18/18</a:t>
            </a:fld>
            <a:endParaRPr lang="en-US"/>
          </a:p>
        </p:txBody>
      </p:sp>
      <p:sp>
        <p:nvSpPr>
          <p:cNvPr id="5" name="Rectangle 1029"/>
          <p:cNvSpPr>
            <a:spLocks noGrp="1" noChangeArrowheads="1"/>
          </p:cNvSpPr>
          <p:nvPr>
            <p:ph type="ftr" sz="quarter" idx="11"/>
          </p:nvPr>
        </p:nvSpPr>
        <p:spPr>
          <a:xfrm>
            <a:off x="3124200" y="6324600"/>
            <a:ext cx="2895600" cy="457200"/>
          </a:xfrm>
          <a:noFill/>
          <a:ln w="12700" cap="sq">
            <a:miter lim="800000"/>
            <a:headEnd type="none" w="sm" len="sm"/>
            <a:tailEnd type="none" w="sm" len="sm"/>
          </a:ln>
          <a:effectLst/>
          <a:extLst/>
        </p:spPr>
        <p:txBody>
          <a:bodyPr/>
          <a:lstStyle>
            <a:lvl1pPr>
              <a:defRPr/>
            </a:lvl1pPr>
          </a:lstStyle>
          <a:p>
            <a:endParaRPr lang="en-US"/>
          </a:p>
        </p:txBody>
      </p:sp>
      <p:sp>
        <p:nvSpPr>
          <p:cNvPr id="6" name="Rectangle 1030"/>
          <p:cNvSpPr>
            <a:spLocks noGrp="1" noChangeArrowheads="1"/>
          </p:cNvSpPr>
          <p:nvPr>
            <p:ph type="sldNum" sz="quarter" idx="12"/>
          </p:nvPr>
        </p:nvSpPr>
        <p:spPr/>
        <p:txBody>
          <a:bodyPr/>
          <a:lstStyle>
            <a:lvl1pPr>
              <a:defRPr/>
            </a:lvl1pPr>
          </a:lstStyle>
          <a:p>
            <a:fld id="{D032EBBB-2741-4801-AE89-3BC356636948}" type="slidenum">
              <a:rPr lang="en-US"/>
              <a:pPr/>
              <a:t>‹#›</a:t>
            </a:fld>
            <a:endParaRPr lang="en-US"/>
          </a:p>
        </p:txBody>
      </p:sp>
    </p:spTree>
    <p:extLst>
      <p:ext uri="{BB962C8B-B14F-4D97-AF65-F5344CB8AC3E}">
        <p14:creationId xmlns:p14="http://schemas.microsoft.com/office/powerpoint/2010/main" val="261718000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fld id="{1DA7F77B-085B-4F52-B15D-A8AF7BD58866}" type="datetime1">
              <a:rPr lang="en-US"/>
              <a:pPr/>
              <a:t>9/18/18</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761A3FF9-EE80-4DDE-ABC2-B2228B695720}" type="slidenum">
              <a:rPr lang="en-US"/>
              <a:pPr/>
              <a:t>‹#›</a:t>
            </a:fld>
            <a:endParaRPr lang="en-US"/>
          </a:p>
        </p:txBody>
      </p:sp>
    </p:spTree>
    <p:extLst>
      <p:ext uri="{BB962C8B-B14F-4D97-AF65-F5344CB8AC3E}">
        <p14:creationId xmlns:p14="http://schemas.microsoft.com/office/powerpoint/2010/main" val="129611945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fld id="{C38C24F3-0AE2-4B83-84EF-7366282F9B6C}" type="datetime1">
              <a:rPr lang="en-US"/>
              <a:pPr/>
              <a:t>9/18/18</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27338B1A-FE39-4FBC-8248-FA8EA4617305}" type="slidenum">
              <a:rPr lang="en-US"/>
              <a:pPr/>
              <a:t>‹#›</a:t>
            </a:fld>
            <a:endParaRPr lang="en-US"/>
          </a:p>
        </p:txBody>
      </p:sp>
    </p:spTree>
    <p:extLst>
      <p:ext uri="{BB962C8B-B14F-4D97-AF65-F5344CB8AC3E}">
        <p14:creationId xmlns:p14="http://schemas.microsoft.com/office/powerpoint/2010/main" val="207067761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fld id="{F00E6C02-9506-48E2-9826-1C9E9874A01B}" type="datetime1">
              <a:rPr lang="en-US"/>
              <a:pPr/>
              <a:t>9/18/18</a:t>
            </a:fld>
            <a:endParaRPr lang="en-US"/>
          </a:p>
        </p:txBody>
      </p:sp>
      <p:sp>
        <p:nvSpPr>
          <p:cNvPr id="6" name="Rectangle 1028"/>
          <p:cNvSpPr>
            <a:spLocks noGrp="1" noChangeArrowheads="1"/>
          </p:cNvSpPr>
          <p:nvPr>
            <p:ph type="ftr" sz="quarter" idx="11"/>
          </p:nvPr>
        </p:nvSpPr>
        <p:spPr>
          <a:ln/>
        </p:spPr>
        <p:txBody>
          <a:bodyPr/>
          <a:lstStyle>
            <a:lvl1pPr>
              <a:defRPr/>
            </a:lvl1pPr>
          </a:lstStyle>
          <a:p>
            <a:endParaRPr lang="en-US"/>
          </a:p>
        </p:txBody>
      </p:sp>
      <p:sp>
        <p:nvSpPr>
          <p:cNvPr id="7" name="Rectangle 1029"/>
          <p:cNvSpPr>
            <a:spLocks noGrp="1" noChangeArrowheads="1"/>
          </p:cNvSpPr>
          <p:nvPr>
            <p:ph type="sldNum" sz="quarter" idx="12"/>
          </p:nvPr>
        </p:nvSpPr>
        <p:spPr>
          <a:ln/>
        </p:spPr>
        <p:txBody>
          <a:bodyPr/>
          <a:lstStyle>
            <a:lvl1pPr>
              <a:defRPr/>
            </a:lvl1pPr>
          </a:lstStyle>
          <a:p>
            <a:fld id="{897C8605-BD2E-46BF-8C01-44371A04F60A}" type="slidenum">
              <a:rPr lang="en-US"/>
              <a:pPr/>
              <a:t>‹#›</a:t>
            </a:fld>
            <a:endParaRPr lang="en-US"/>
          </a:p>
        </p:txBody>
      </p:sp>
    </p:spTree>
    <p:extLst>
      <p:ext uri="{BB962C8B-B14F-4D97-AF65-F5344CB8AC3E}">
        <p14:creationId xmlns:p14="http://schemas.microsoft.com/office/powerpoint/2010/main" val="50810576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fld id="{F62564CC-93E6-4FF4-80DF-FE309A7DB08A}" type="datetime1">
              <a:rPr lang="en-US"/>
              <a:pPr/>
              <a:t>9/18/18</a:t>
            </a:fld>
            <a:endParaRPr lang="en-US"/>
          </a:p>
        </p:txBody>
      </p:sp>
      <p:sp>
        <p:nvSpPr>
          <p:cNvPr id="8" name="Rectangle 1028"/>
          <p:cNvSpPr>
            <a:spLocks noGrp="1" noChangeArrowheads="1"/>
          </p:cNvSpPr>
          <p:nvPr>
            <p:ph type="ftr" sz="quarter" idx="11"/>
          </p:nvPr>
        </p:nvSpPr>
        <p:spPr>
          <a:ln/>
        </p:spPr>
        <p:txBody>
          <a:bodyPr/>
          <a:lstStyle>
            <a:lvl1pPr>
              <a:defRPr/>
            </a:lvl1pPr>
          </a:lstStyle>
          <a:p>
            <a:endParaRPr lang="en-US"/>
          </a:p>
        </p:txBody>
      </p:sp>
      <p:sp>
        <p:nvSpPr>
          <p:cNvPr id="9" name="Rectangle 1029"/>
          <p:cNvSpPr>
            <a:spLocks noGrp="1" noChangeArrowheads="1"/>
          </p:cNvSpPr>
          <p:nvPr>
            <p:ph type="sldNum" sz="quarter" idx="12"/>
          </p:nvPr>
        </p:nvSpPr>
        <p:spPr>
          <a:ln/>
        </p:spPr>
        <p:txBody>
          <a:bodyPr/>
          <a:lstStyle>
            <a:lvl1pPr>
              <a:defRPr/>
            </a:lvl1pPr>
          </a:lstStyle>
          <a:p>
            <a:fld id="{65D80B33-9B1E-4FC6-8AFD-D0B1F1C2F5BE}" type="slidenum">
              <a:rPr lang="en-US"/>
              <a:pPr/>
              <a:t>‹#›</a:t>
            </a:fld>
            <a:endParaRPr lang="en-US"/>
          </a:p>
        </p:txBody>
      </p:sp>
    </p:spTree>
    <p:extLst>
      <p:ext uri="{BB962C8B-B14F-4D97-AF65-F5344CB8AC3E}">
        <p14:creationId xmlns:p14="http://schemas.microsoft.com/office/powerpoint/2010/main" val="48902241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fld id="{B2B725DF-2E50-488F-AA19-FFD62D71D63B}" type="datetime1">
              <a:rPr lang="en-US"/>
              <a:pPr/>
              <a:t>9/18/18</a:t>
            </a:fld>
            <a:endParaRPr lang="en-US"/>
          </a:p>
        </p:txBody>
      </p:sp>
      <p:sp>
        <p:nvSpPr>
          <p:cNvPr id="4" name="Rectangle 1028"/>
          <p:cNvSpPr>
            <a:spLocks noGrp="1" noChangeArrowheads="1"/>
          </p:cNvSpPr>
          <p:nvPr>
            <p:ph type="ftr" sz="quarter" idx="11"/>
          </p:nvPr>
        </p:nvSpPr>
        <p:spPr>
          <a:ln/>
        </p:spPr>
        <p:txBody>
          <a:bodyPr/>
          <a:lstStyle>
            <a:lvl1pPr>
              <a:defRPr/>
            </a:lvl1pPr>
          </a:lstStyle>
          <a:p>
            <a:endParaRPr lang="en-US"/>
          </a:p>
        </p:txBody>
      </p:sp>
      <p:sp>
        <p:nvSpPr>
          <p:cNvPr id="5" name="Rectangle 1029"/>
          <p:cNvSpPr>
            <a:spLocks noGrp="1" noChangeArrowheads="1"/>
          </p:cNvSpPr>
          <p:nvPr>
            <p:ph type="sldNum" sz="quarter" idx="12"/>
          </p:nvPr>
        </p:nvSpPr>
        <p:spPr>
          <a:ln/>
        </p:spPr>
        <p:txBody>
          <a:bodyPr/>
          <a:lstStyle>
            <a:lvl1pPr>
              <a:defRPr/>
            </a:lvl1pPr>
          </a:lstStyle>
          <a:p>
            <a:fld id="{404060DA-6977-47B0-BEE6-3FA2BCDA00D8}" type="slidenum">
              <a:rPr lang="en-US"/>
              <a:pPr/>
              <a:t>‹#›</a:t>
            </a:fld>
            <a:endParaRPr lang="en-US"/>
          </a:p>
        </p:txBody>
      </p:sp>
    </p:spTree>
    <p:extLst>
      <p:ext uri="{BB962C8B-B14F-4D97-AF65-F5344CB8AC3E}">
        <p14:creationId xmlns:p14="http://schemas.microsoft.com/office/powerpoint/2010/main" val="60285590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fld id="{40FF76E5-4B19-48E6-834D-0423FD4BBC92}" type="datetime1">
              <a:rPr lang="en-US"/>
              <a:pPr/>
              <a:t>9/18/18</a:t>
            </a:fld>
            <a:endParaRPr lang="en-US"/>
          </a:p>
        </p:txBody>
      </p:sp>
      <p:sp>
        <p:nvSpPr>
          <p:cNvPr id="3" name="Rectangle 1028"/>
          <p:cNvSpPr>
            <a:spLocks noGrp="1" noChangeArrowheads="1"/>
          </p:cNvSpPr>
          <p:nvPr>
            <p:ph type="ftr" sz="quarter" idx="11"/>
          </p:nvPr>
        </p:nvSpPr>
        <p:spPr>
          <a:ln/>
        </p:spPr>
        <p:txBody>
          <a:bodyPr/>
          <a:lstStyle>
            <a:lvl1pPr>
              <a:defRPr/>
            </a:lvl1pPr>
          </a:lstStyle>
          <a:p>
            <a:endParaRPr lang="en-US"/>
          </a:p>
        </p:txBody>
      </p:sp>
      <p:sp>
        <p:nvSpPr>
          <p:cNvPr id="4" name="Rectangle 1029"/>
          <p:cNvSpPr>
            <a:spLocks noGrp="1" noChangeArrowheads="1"/>
          </p:cNvSpPr>
          <p:nvPr>
            <p:ph type="sldNum" sz="quarter" idx="12"/>
          </p:nvPr>
        </p:nvSpPr>
        <p:spPr>
          <a:ln/>
        </p:spPr>
        <p:txBody>
          <a:bodyPr/>
          <a:lstStyle>
            <a:lvl1pPr>
              <a:defRPr/>
            </a:lvl1pPr>
          </a:lstStyle>
          <a:p>
            <a:fld id="{4DDF5DA3-32AC-4E08-B825-F6FB18D8BCED}" type="slidenum">
              <a:rPr lang="en-US"/>
              <a:pPr/>
              <a:t>‹#›</a:t>
            </a:fld>
            <a:endParaRPr lang="en-US"/>
          </a:p>
        </p:txBody>
      </p:sp>
    </p:spTree>
    <p:extLst>
      <p:ext uri="{BB962C8B-B14F-4D97-AF65-F5344CB8AC3E}">
        <p14:creationId xmlns:p14="http://schemas.microsoft.com/office/powerpoint/2010/main" val="36491082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fld id="{3619F45C-7753-4E00-8ED0-B7FBE04C17AD}" type="datetime1">
              <a:rPr lang="en-US"/>
              <a:pPr/>
              <a:t>9/18/18</a:t>
            </a:fld>
            <a:endParaRPr lang="en-US"/>
          </a:p>
        </p:txBody>
      </p:sp>
      <p:sp>
        <p:nvSpPr>
          <p:cNvPr id="6" name="Rectangle 1028"/>
          <p:cNvSpPr>
            <a:spLocks noGrp="1" noChangeArrowheads="1"/>
          </p:cNvSpPr>
          <p:nvPr>
            <p:ph type="ftr" sz="quarter" idx="11"/>
          </p:nvPr>
        </p:nvSpPr>
        <p:spPr>
          <a:ln/>
        </p:spPr>
        <p:txBody>
          <a:bodyPr/>
          <a:lstStyle>
            <a:lvl1pPr>
              <a:defRPr/>
            </a:lvl1pPr>
          </a:lstStyle>
          <a:p>
            <a:endParaRPr lang="en-US"/>
          </a:p>
        </p:txBody>
      </p:sp>
      <p:sp>
        <p:nvSpPr>
          <p:cNvPr id="7" name="Rectangle 1029"/>
          <p:cNvSpPr>
            <a:spLocks noGrp="1" noChangeArrowheads="1"/>
          </p:cNvSpPr>
          <p:nvPr>
            <p:ph type="sldNum" sz="quarter" idx="12"/>
          </p:nvPr>
        </p:nvSpPr>
        <p:spPr>
          <a:ln/>
        </p:spPr>
        <p:txBody>
          <a:bodyPr/>
          <a:lstStyle>
            <a:lvl1pPr>
              <a:defRPr/>
            </a:lvl1pPr>
          </a:lstStyle>
          <a:p>
            <a:fld id="{860E99C0-B80E-4C22-A952-562ED8409F31}" type="slidenum">
              <a:rPr lang="en-US"/>
              <a:pPr/>
              <a:t>‹#›</a:t>
            </a:fld>
            <a:endParaRPr lang="en-US"/>
          </a:p>
        </p:txBody>
      </p:sp>
    </p:spTree>
    <p:extLst>
      <p:ext uri="{BB962C8B-B14F-4D97-AF65-F5344CB8AC3E}">
        <p14:creationId xmlns:p14="http://schemas.microsoft.com/office/powerpoint/2010/main" val="372011477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fld id="{46FCCCF6-AA81-4CEB-BE98-4D02A5E13B7C}" type="datetime1">
              <a:rPr lang="en-US"/>
              <a:pPr/>
              <a:t>9/18/18</a:t>
            </a:fld>
            <a:endParaRPr lang="en-US"/>
          </a:p>
        </p:txBody>
      </p:sp>
      <p:sp>
        <p:nvSpPr>
          <p:cNvPr id="6" name="Rectangle 1028"/>
          <p:cNvSpPr>
            <a:spLocks noGrp="1" noChangeArrowheads="1"/>
          </p:cNvSpPr>
          <p:nvPr>
            <p:ph type="ftr" sz="quarter" idx="11"/>
          </p:nvPr>
        </p:nvSpPr>
        <p:spPr>
          <a:ln/>
        </p:spPr>
        <p:txBody>
          <a:bodyPr/>
          <a:lstStyle>
            <a:lvl1pPr>
              <a:defRPr/>
            </a:lvl1pPr>
          </a:lstStyle>
          <a:p>
            <a:endParaRPr lang="en-US"/>
          </a:p>
        </p:txBody>
      </p:sp>
      <p:sp>
        <p:nvSpPr>
          <p:cNvPr id="7" name="Rectangle 1029"/>
          <p:cNvSpPr>
            <a:spLocks noGrp="1" noChangeArrowheads="1"/>
          </p:cNvSpPr>
          <p:nvPr>
            <p:ph type="sldNum" sz="quarter" idx="12"/>
          </p:nvPr>
        </p:nvSpPr>
        <p:spPr>
          <a:ln/>
        </p:spPr>
        <p:txBody>
          <a:bodyPr/>
          <a:lstStyle>
            <a:lvl1pPr>
              <a:defRPr/>
            </a:lvl1pPr>
          </a:lstStyle>
          <a:p>
            <a:fld id="{7566E2E5-CF14-4B9B-B51C-7365C368CC5F}" type="slidenum">
              <a:rPr lang="en-US"/>
              <a:pPr/>
              <a:t>‹#›</a:t>
            </a:fld>
            <a:endParaRPr lang="en-US"/>
          </a:p>
        </p:txBody>
      </p:sp>
    </p:spTree>
    <p:extLst>
      <p:ext uri="{BB962C8B-B14F-4D97-AF65-F5344CB8AC3E}">
        <p14:creationId xmlns:p14="http://schemas.microsoft.com/office/powerpoint/2010/main" val="399553438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fld id="{0DB38A47-ACD6-4244-962D-4E6AB4AF3F85}" type="datetime1">
              <a:rPr lang="en-US"/>
              <a:pPr/>
              <a:t>9/18/18</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1594E94E-E876-4826-A2FB-928F66EF2731}" type="slidenum">
              <a:rPr lang="en-US"/>
              <a:pPr/>
              <a:t>‹#›</a:t>
            </a:fld>
            <a:endParaRPr lang="en-US"/>
          </a:p>
        </p:txBody>
      </p:sp>
    </p:spTree>
    <p:extLst>
      <p:ext uri="{BB962C8B-B14F-4D97-AF65-F5344CB8AC3E}">
        <p14:creationId xmlns:p14="http://schemas.microsoft.com/office/powerpoint/2010/main" val="24525647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62498" name="Rectangle 2"/>
          <p:cNvSpPr>
            <a:spLocks noGrp="1" noChangeArrowheads="1"/>
          </p:cNvSpPr>
          <p:nvPr>
            <p:ph type="ctrTitle"/>
          </p:nvPr>
        </p:nvSpPr>
        <p:spPr>
          <a:xfrm>
            <a:off x="685800" y="2286000"/>
            <a:ext cx="7772400" cy="1143000"/>
          </a:xfrm>
        </p:spPr>
        <p:txBody>
          <a:bodyPr/>
          <a:lstStyle>
            <a:lvl1pPr algn="ctr">
              <a:defRPr/>
            </a:lvl1pPr>
          </a:lstStyle>
          <a:p>
            <a:pPr lvl="0"/>
            <a:r>
              <a:rPr lang="en-US" noProof="0"/>
              <a:t>Click to edit Master title style</a:t>
            </a:r>
          </a:p>
        </p:txBody>
      </p:sp>
      <p:sp>
        <p:nvSpPr>
          <p:cNvPr id="362499" name="Rectangle 3"/>
          <p:cNvSpPr>
            <a:spLocks noGrp="1" noChangeArrowheads="1"/>
          </p:cNvSpPr>
          <p:nvPr>
            <p:ph type="subTitle" idx="1"/>
          </p:nvPr>
        </p:nvSpPr>
        <p:spPr>
          <a:xfrm>
            <a:off x="2543175" y="3733800"/>
            <a:ext cx="4056063" cy="2286000"/>
          </a:xfrm>
        </p:spPr>
        <p:txBody>
          <a:bodyPr/>
          <a:lstStyle>
            <a:lvl1pPr marL="0" indent="0" algn="ctr">
              <a:buFont typeface="Monotype Sort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345BA7-161E-7D44-847C-2CA5A371C6B7}" type="slidenum">
              <a:rPr lang="en-US"/>
              <a:pPr>
                <a:defRPr/>
              </a:pPr>
              <a:t>‹#›</a:t>
            </a:fld>
            <a:endParaRPr lang="en-US"/>
          </a:p>
        </p:txBody>
      </p:sp>
    </p:spTree>
    <p:extLst>
      <p:ext uri="{BB962C8B-B14F-4D97-AF65-F5344CB8AC3E}">
        <p14:creationId xmlns:p14="http://schemas.microsoft.com/office/powerpoint/2010/main" val="8046380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fld id="{C5CC73A0-DA0F-4E1E-A8C6-55A7A1203B48}" type="datetime1">
              <a:rPr lang="en-US"/>
              <a:pPr/>
              <a:t>9/18/18</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0BDE95C9-6289-480A-A635-1F6AC349AA74}" type="slidenum">
              <a:rPr lang="en-US"/>
              <a:pPr/>
              <a:t>‹#›</a:t>
            </a:fld>
            <a:endParaRPr lang="en-US"/>
          </a:p>
        </p:txBody>
      </p:sp>
    </p:spTree>
    <p:extLst>
      <p:ext uri="{BB962C8B-B14F-4D97-AF65-F5344CB8AC3E}">
        <p14:creationId xmlns:p14="http://schemas.microsoft.com/office/powerpoint/2010/main" val="236459356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A25B2E-7483-D94B-B18F-A5FC9F5B4D03}" type="slidenum">
              <a:rPr lang="en-US"/>
              <a:pPr>
                <a:defRPr/>
              </a:pPr>
              <a:t>‹#›</a:t>
            </a:fld>
            <a:endParaRPr lang="en-US"/>
          </a:p>
        </p:txBody>
      </p:sp>
    </p:spTree>
    <p:extLst>
      <p:ext uri="{BB962C8B-B14F-4D97-AF65-F5344CB8AC3E}">
        <p14:creationId xmlns:p14="http://schemas.microsoft.com/office/powerpoint/2010/main" val="61994140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AE3DC2-758C-E84C-983F-D882543EE981}" type="slidenum">
              <a:rPr lang="en-US"/>
              <a:pPr>
                <a:defRPr/>
              </a:pPr>
              <a:t>‹#›</a:t>
            </a:fld>
            <a:endParaRPr lang="en-US"/>
          </a:p>
        </p:txBody>
      </p:sp>
    </p:spTree>
    <p:extLst>
      <p:ext uri="{BB962C8B-B14F-4D97-AF65-F5344CB8AC3E}">
        <p14:creationId xmlns:p14="http://schemas.microsoft.com/office/powerpoint/2010/main" val="142401464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5C8DDF-3051-E044-8BCD-56621A3E5DA9}" type="slidenum">
              <a:rPr lang="en-US"/>
              <a:pPr>
                <a:defRPr/>
              </a:pPr>
              <a:t>‹#›</a:t>
            </a:fld>
            <a:endParaRPr lang="en-US"/>
          </a:p>
        </p:txBody>
      </p:sp>
    </p:spTree>
    <p:extLst>
      <p:ext uri="{BB962C8B-B14F-4D97-AF65-F5344CB8AC3E}">
        <p14:creationId xmlns:p14="http://schemas.microsoft.com/office/powerpoint/2010/main" val="179528435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E0F7C2-31A5-074B-BCBE-FA79D9EFE838}" type="slidenum">
              <a:rPr lang="en-US"/>
              <a:pPr>
                <a:defRPr/>
              </a:pPr>
              <a:t>‹#›</a:t>
            </a:fld>
            <a:endParaRPr lang="en-US"/>
          </a:p>
        </p:txBody>
      </p:sp>
    </p:spTree>
    <p:extLst>
      <p:ext uri="{BB962C8B-B14F-4D97-AF65-F5344CB8AC3E}">
        <p14:creationId xmlns:p14="http://schemas.microsoft.com/office/powerpoint/2010/main" val="210578331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429AD3C-758A-B942-BC80-3BF82357D60B}" type="slidenum">
              <a:rPr lang="en-US"/>
              <a:pPr>
                <a:defRPr/>
              </a:pPr>
              <a:t>‹#›</a:t>
            </a:fld>
            <a:endParaRPr lang="en-US"/>
          </a:p>
        </p:txBody>
      </p:sp>
    </p:spTree>
    <p:extLst>
      <p:ext uri="{BB962C8B-B14F-4D97-AF65-F5344CB8AC3E}">
        <p14:creationId xmlns:p14="http://schemas.microsoft.com/office/powerpoint/2010/main" val="256149864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4E26B1-B272-CC49-91A3-E0F6B653ECC1}" type="slidenum">
              <a:rPr lang="en-US"/>
              <a:pPr>
                <a:defRPr/>
              </a:pPr>
              <a:t>‹#›</a:t>
            </a:fld>
            <a:endParaRPr lang="en-US"/>
          </a:p>
        </p:txBody>
      </p:sp>
    </p:spTree>
    <p:extLst>
      <p:ext uri="{BB962C8B-B14F-4D97-AF65-F5344CB8AC3E}">
        <p14:creationId xmlns:p14="http://schemas.microsoft.com/office/powerpoint/2010/main" val="278164667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98714C-65F3-6B47-948F-A3C51F0CAB8C}" type="slidenum">
              <a:rPr lang="en-US"/>
              <a:pPr>
                <a:defRPr/>
              </a:pPr>
              <a:t>‹#›</a:t>
            </a:fld>
            <a:endParaRPr lang="en-US"/>
          </a:p>
        </p:txBody>
      </p:sp>
    </p:spTree>
    <p:extLst>
      <p:ext uri="{BB962C8B-B14F-4D97-AF65-F5344CB8AC3E}">
        <p14:creationId xmlns:p14="http://schemas.microsoft.com/office/powerpoint/2010/main" val="383810935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D1EA78-310E-D941-97E9-D029B248149D}" type="slidenum">
              <a:rPr lang="en-US"/>
              <a:pPr>
                <a:defRPr/>
              </a:pPr>
              <a:t>‹#›</a:t>
            </a:fld>
            <a:endParaRPr lang="en-US"/>
          </a:p>
        </p:txBody>
      </p:sp>
    </p:spTree>
    <p:extLst>
      <p:ext uri="{BB962C8B-B14F-4D97-AF65-F5344CB8AC3E}">
        <p14:creationId xmlns:p14="http://schemas.microsoft.com/office/powerpoint/2010/main" val="200645087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672415-B5F5-4340-AEDA-6071DAB45743}" type="slidenum">
              <a:rPr lang="en-US"/>
              <a:pPr>
                <a:defRPr/>
              </a:pPr>
              <a:t>‹#›</a:t>
            </a:fld>
            <a:endParaRPr lang="en-US"/>
          </a:p>
        </p:txBody>
      </p:sp>
    </p:spTree>
    <p:extLst>
      <p:ext uri="{BB962C8B-B14F-4D97-AF65-F5344CB8AC3E}">
        <p14:creationId xmlns:p14="http://schemas.microsoft.com/office/powerpoint/2010/main" val="20162293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332AC2-0ADA-5A46-9955-494BD635868B}" type="slidenum">
              <a:rPr lang="en-US"/>
              <a:pPr>
                <a:defRPr/>
              </a:pPr>
              <a:t>‹#›</a:t>
            </a:fld>
            <a:endParaRPr lang="en-US"/>
          </a:p>
        </p:txBody>
      </p:sp>
    </p:spTree>
    <p:extLst>
      <p:ext uri="{BB962C8B-B14F-4D97-AF65-F5344CB8AC3E}">
        <p14:creationId xmlns:p14="http://schemas.microsoft.com/office/powerpoint/2010/main" val="773330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90EC68-CA5E-544C-A518-79358D92BF64}" type="slidenum">
              <a:rPr lang="en-US"/>
              <a:pPr>
                <a:defRPr/>
              </a:pPr>
              <a:t>‹#›</a:t>
            </a:fld>
            <a:endParaRPr lang="en-US"/>
          </a:p>
        </p:txBody>
      </p:sp>
    </p:spTree>
    <p:extLst>
      <p:ext uri="{BB962C8B-B14F-4D97-AF65-F5344CB8AC3E}">
        <p14:creationId xmlns:p14="http://schemas.microsoft.com/office/powerpoint/2010/main" val="374120900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0BE4E-0E9D-E74C-AD10-77F460FEFFCF}" type="slidenum">
              <a:rPr lang="en-US"/>
              <a:pPr>
                <a:defRPr/>
              </a:pPr>
              <a:t>‹#›</a:t>
            </a:fld>
            <a:endParaRPr lang="en-US"/>
          </a:p>
        </p:txBody>
      </p:sp>
    </p:spTree>
    <p:extLst>
      <p:ext uri="{BB962C8B-B14F-4D97-AF65-F5344CB8AC3E}">
        <p14:creationId xmlns:p14="http://schemas.microsoft.com/office/powerpoint/2010/main" val="56608895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E79448-296A-894E-8863-8917D83B5B12}" type="slidenum">
              <a:rPr lang="en-US"/>
              <a:pPr>
                <a:defRPr/>
              </a:pPr>
              <a:t>‹#›</a:t>
            </a:fld>
            <a:endParaRPr lang="en-US"/>
          </a:p>
        </p:txBody>
      </p:sp>
    </p:spTree>
    <p:extLst>
      <p:ext uri="{BB962C8B-B14F-4D97-AF65-F5344CB8AC3E}">
        <p14:creationId xmlns:p14="http://schemas.microsoft.com/office/powerpoint/2010/main" val="337839835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CDE0CEA-4E97-6A4A-9959-605F7D81621A}" type="slidenum">
              <a:rPr lang="en-US"/>
              <a:pPr>
                <a:defRPr/>
              </a:pPr>
              <a:t>‹#›</a:t>
            </a:fld>
            <a:endParaRPr lang="en-US"/>
          </a:p>
        </p:txBody>
      </p:sp>
    </p:spTree>
    <p:extLst>
      <p:ext uri="{BB962C8B-B14F-4D97-AF65-F5344CB8AC3E}">
        <p14:creationId xmlns:p14="http://schemas.microsoft.com/office/powerpoint/2010/main" val="402313904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352260" name="Rectangle 4"/>
          <p:cNvSpPr>
            <a:spLocks noGrp="1" noChangeArrowheads="1"/>
          </p:cNvSpPr>
          <p:nvPr>
            <p:ph type="dt" sz="half" idx="2"/>
          </p:nvPr>
        </p:nvSpPr>
        <p:spPr/>
        <p:txBody>
          <a:bodyPr/>
          <a:lstStyle>
            <a:lvl1pPr>
              <a:defRPr/>
            </a:lvl1pPr>
          </a:lstStyle>
          <a:p>
            <a:fld id="{332D6F24-FF86-9E44-9D13-289E1D238263}" type="datetimeFigureOut">
              <a:rPr lang="en-US">
                <a:solidFill>
                  <a:srgbClr val="000000"/>
                </a:solidFill>
              </a:rPr>
              <a:pPr/>
              <a:t>9/18/18</a:t>
            </a:fld>
            <a:endParaRPr lang="en-US">
              <a:solidFill>
                <a:srgbClr val="000000"/>
              </a:solidFill>
            </a:endParaRPr>
          </a:p>
        </p:txBody>
      </p:sp>
      <p:sp>
        <p:nvSpPr>
          <p:cNvPr id="352261" name="Rectangle 5"/>
          <p:cNvSpPr>
            <a:spLocks noGrp="1" noChangeArrowheads="1"/>
          </p:cNvSpPr>
          <p:nvPr>
            <p:ph type="ftr" sz="quarter" idx="3"/>
          </p:nvPr>
        </p:nvSpPr>
        <p:spPr/>
        <p:txBody>
          <a:bodyPr/>
          <a:lstStyle>
            <a:lvl1pPr>
              <a:defRPr/>
            </a:lvl1pPr>
          </a:lstStyle>
          <a:p>
            <a:endParaRPr lang="en-US">
              <a:solidFill>
                <a:srgbClr val="000000"/>
              </a:solidFill>
            </a:endParaRPr>
          </a:p>
        </p:txBody>
      </p:sp>
      <p:sp>
        <p:nvSpPr>
          <p:cNvPr id="352262" name="Rectangle 6"/>
          <p:cNvSpPr>
            <a:spLocks noGrp="1" noChangeArrowheads="1"/>
          </p:cNvSpPr>
          <p:nvPr>
            <p:ph type="sldNum" sz="quarter" idx="4"/>
          </p:nvPr>
        </p:nvSpPr>
        <p:spPr/>
        <p:txBody>
          <a:bodyPr/>
          <a:lstStyle>
            <a:lvl1pPr>
              <a:defRPr/>
            </a:lvl1pPr>
          </a:lstStyle>
          <a:p>
            <a:fld id="{A1267C28-670D-AB4F-99CA-749F5B338D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338016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53A2D7A-5457-1E4C-9B70-4C1D903DB347}" type="datetimeFigureOut">
              <a:rPr lang="en-US">
                <a:solidFill>
                  <a:srgbClr val="000000"/>
                </a:solidFill>
              </a:rPr>
              <a:pPr/>
              <a:t>9/18/18</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4C3FA9C-C463-284A-A867-8FE5D70BF38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424764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9573BD3-015B-714C-ADC3-E9F54F4D0C90}" type="datetimeFigureOut">
              <a:rPr lang="en-US">
                <a:solidFill>
                  <a:srgbClr val="000000"/>
                </a:solidFill>
              </a:rPr>
              <a:pPr/>
              <a:t>9/18/18</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800A2D-E2C4-3249-95D5-545F8B197CE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396052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56424A05-3AB3-5642-B525-AE9B37B0D89B}" type="datetimeFigureOut">
              <a:rPr lang="en-US">
                <a:solidFill>
                  <a:srgbClr val="000000"/>
                </a:solidFill>
              </a:rPr>
              <a:pPr/>
              <a:t>9/18/18</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27A0CE2-E94D-5D4B-A934-6C9BA183D1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635864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AA2BAA1-48BE-6B42-AAE5-713666CFC88F}" type="datetimeFigureOut">
              <a:rPr lang="en-US">
                <a:solidFill>
                  <a:srgbClr val="000000"/>
                </a:solidFill>
              </a:rPr>
              <a:pPr/>
              <a:t>9/18/18</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0D8B8A8-9806-D04F-B2E9-DD061BB9B1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185338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2DAB8F8D-1C07-664E-8094-383465A142E3}" type="datetimeFigureOut">
              <a:rPr lang="en-US">
                <a:solidFill>
                  <a:srgbClr val="000000"/>
                </a:solidFill>
              </a:rPr>
              <a:pPr/>
              <a:t>9/18/18</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77944B7-A086-9448-902A-56FA6D6752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76672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6ABD93-FC3B-EB4D-BC66-3B56CC3109B7}" type="slidenum">
              <a:rPr lang="en-US"/>
              <a:pPr>
                <a:defRPr/>
              </a:pPr>
              <a:t>‹#›</a:t>
            </a:fld>
            <a:endParaRPr lang="en-US"/>
          </a:p>
        </p:txBody>
      </p:sp>
    </p:spTree>
    <p:extLst>
      <p:ext uri="{BB962C8B-B14F-4D97-AF65-F5344CB8AC3E}">
        <p14:creationId xmlns:p14="http://schemas.microsoft.com/office/powerpoint/2010/main" val="196544190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13BF142-A47C-4842-B857-C6130FF1AA97}" type="datetimeFigureOut">
              <a:rPr lang="en-US">
                <a:solidFill>
                  <a:srgbClr val="000000"/>
                </a:solidFill>
              </a:rPr>
              <a:pPr/>
              <a:t>9/18/18</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9432AAD-B029-FB43-A720-D2436F408F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059524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8FC2AA4-A2E4-474C-B4B4-05EC8D3A2759}" type="datetimeFigureOut">
              <a:rPr lang="en-US">
                <a:solidFill>
                  <a:srgbClr val="000000"/>
                </a:solidFill>
              </a:rPr>
              <a:pPr/>
              <a:t>9/18/18</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32DE576-5650-9A4E-AB9A-4BBCBDEABD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100177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4A36807-C93E-A049-8588-0453D398753E}" type="datetimeFigureOut">
              <a:rPr lang="en-US">
                <a:solidFill>
                  <a:srgbClr val="000000"/>
                </a:solidFill>
              </a:rPr>
              <a:pPr/>
              <a:t>9/18/18</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F8FA9B1-FC77-E548-AF26-6B1AFBDEC5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752224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6A7BCB9-4C8A-574D-91DE-382818C0AFD2}" type="datetimeFigureOut">
              <a:rPr lang="en-US">
                <a:solidFill>
                  <a:srgbClr val="000000"/>
                </a:solidFill>
              </a:rPr>
              <a:pPr/>
              <a:t>9/18/18</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B31D632-FCE9-7D4D-B3C4-E311D33919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342978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AED0FB5-2F0D-A145-956D-7849E2AD26B4}" type="datetimeFigureOut">
              <a:rPr lang="en-US">
                <a:solidFill>
                  <a:srgbClr val="000000"/>
                </a:solidFill>
              </a:rPr>
              <a:pPr/>
              <a:t>9/18/18</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A5A7B-34BF-DC4C-BA3B-4EFB4DB95C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972725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02CE6ED-5C80-4441-A56C-12DED42C36A9}" type="slidenum">
              <a:rPr lang="en-US"/>
              <a:pPr/>
              <a:t>‹#›</a:t>
            </a:fld>
            <a:endParaRPr lang="en-US"/>
          </a:p>
        </p:txBody>
      </p:sp>
    </p:spTree>
    <p:extLst>
      <p:ext uri="{BB962C8B-B14F-4D97-AF65-F5344CB8AC3E}">
        <p14:creationId xmlns:p14="http://schemas.microsoft.com/office/powerpoint/2010/main" val="317230344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BA9D17F-02D6-4F7D-BE26-97DE1D8975B7}" type="slidenum">
              <a:rPr lang="en-US"/>
              <a:pPr/>
              <a:t>‹#›</a:t>
            </a:fld>
            <a:endParaRPr lang="en-US"/>
          </a:p>
        </p:txBody>
      </p:sp>
    </p:spTree>
    <p:extLst>
      <p:ext uri="{BB962C8B-B14F-4D97-AF65-F5344CB8AC3E}">
        <p14:creationId xmlns:p14="http://schemas.microsoft.com/office/powerpoint/2010/main" val="164329934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5C8D0AE-7B86-4F3B-807A-AFC6AAA034AF}" type="slidenum">
              <a:rPr lang="en-US"/>
              <a:pPr/>
              <a:t>‹#›</a:t>
            </a:fld>
            <a:endParaRPr lang="en-US"/>
          </a:p>
        </p:txBody>
      </p:sp>
    </p:spTree>
    <p:extLst>
      <p:ext uri="{BB962C8B-B14F-4D97-AF65-F5344CB8AC3E}">
        <p14:creationId xmlns:p14="http://schemas.microsoft.com/office/powerpoint/2010/main" val="12066479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61123CC-EE8E-4830-A37E-29E3CF08D314}" type="slidenum">
              <a:rPr lang="en-US"/>
              <a:pPr/>
              <a:t>‹#›</a:t>
            </a:fld>
            <a:endParaRPr lang="en-US"/>
          </a:p>
        </p:txBody>
      </p:sp>
    </p:spTree>
    <p:extLst>
      <p:ext uri="{BB962C8B-B14F-4D97-AF65-F5344CB8AC3E}">
        <p14:creationId xmlns:p14="http://schemas.microsoft.com/office/powerpoint/2010/main" val="55103257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3CD3CF29-CF70-4B5B-A3A4-D693E1DFFF95}" type="slidenum">
              <a:rPr lang="en-US"/>
              <a:pPr/>
              <a:t>‹#›</a:t>
            </a:fld>
            <a:endParaRPr lang="en-US"/>
          </a:p>
        </p:txBody>
      </p:sp>
    </p:spTree>
    <p:extLst>
      <p:ext uri="{BB962C8B-B14F-4D97-AF65-F5344CB8AC3E}">
        <p14:creationId xmlns:p14="http://schemas.microsoft.com/office/powerpoint/2010/main" val="815864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4E49D6-9F5E-5B4E-A21D-494E23D79310}" type="slidenum">
              <a:rPr lang="en-US"/>
              <a:pPr>
                <a:defRPr/>
              </a:pPr>
              <a:t>‹#›</a:t>
            </a:fld>
            <a:endParaRPr lang="en-US"/>
          </a:p>
        </p:txBody>
      </p:sp>
    </p:spTree>
    <p:extLst>
      <p:ext uri="{BB962C8B-B14F-4D97-AF65-F5344CB8AC3E}">
        <p14:creationId xmlns:p14="http://schemas.microsoft.com/office/powerpoint/2010/main" val="272743043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15290795-F272-4EBA-A18D-3D88D59D731D}" type="slidenum">
              <a:rPr lang="en-US"/>
              <a:pPr/>
              <a:t>‹#›</a:t>
            </a:fld>
            <a:endParaRPr lang="en-US"/>
          </a:p>
        </p:txBody>
      </p:sp>
    </p:spTree>
    <p:extLst>
      <p:ext uri="{BB962C8B-B14F-4D97-AF65-F5344CB8AC3E}">
        <p14:creationId xmlns:p14="http://schemas.microsoft.com/office/powerpoint/2010/main" val="76533081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0D97545-9112-459C-A942-A243DC77CC65}" type="slidenum">
              <a:rPr lang="en-US"/>
              <a:pPr/>
              <a:t>‹#›</a:t>
            </a:fld>
            <a:endParaRPr lang="en-US"/>
          </a:p>
        </p:txBody>
      </p:sp>
    </p:spTree>
    <p:extLst>
      <p:ext uri="{BB962C8B-B14F-4D97-AF65-F5344CB8AC3E}">
        <p14:creationId xmlns:p14="http://schemas.microsoft.com/office/powerpoint/2010/main" val="409032021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97DCDFB-8E7E-4B4A-B8F6-75A5BB35427A}" type="slidenum">
              <a:rPr lang="en-US"/>
              <a:pPr/>
              <a:t>‹#›</a:t>
            </a:fld>
            <a:endParaRPr lang="en-US"/>
          </a:p>
        </p:txBody>
      </p:sp>
    </p:spTree>
    <p:extLst>
      <p:ext uri="{BB962C8B-B14F-4D97-AF65-F5344CB8AC3E}">
        <p14:creationId xmlns:p14="http://schemas.microsoft.com/office/powerpoint/2010/main" val="401790001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156C4E85-3286-4F60-96BF-4435463977F4}" type="slidenum">
              <a:rPr lang="en-US"/>
              <a:pPr/>
              <a:t>‹#›</a:t>
            </a:fld>
            <a:endParaRPr lang="en-US"/>
          </a:p>
        </p:txBody>
      </p:sp>
    </p:spTree>
    <p:extLst>
      <p:ext uri="{BB962C8B-B14F-4D97-AF65-F5344CB8AC3E}">
        <p14:creationId xmlns:p14="http://schemas.microsoft.com/office/powerpoint/2010/main" val="157398495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0C9C673-ACA9-4216-A88B-D53EB9E622D4}" type="slidenum">
              <a:rPr lang="en-US"/>
              <a:pPr/>
              <a:t>‹#›</a:t>
            </a:fld>
            <a:endParaRPr lang="en-US"/>
          </a:p>
        </p:txBody>
      </p:sp>
    </p:spTree>
    <p:extLst>
      <p:ext uri="{BB962C8B-B14F-4D97-AF65-F5344CB8AC3E}">
        <p14:creationId xmlns:p14="http://schemas.microsoft.com/office/powerpoint/2010/main" val="376349100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50A015E-A6E9-4818-97E8-127B0936F718}" type="slidenum">
              <a:rPr lang="en-US"/>
              <a:pPr/>
              <a:t>‹#›</a:t>
            </a:fld>
            <a:endParaRPr lang="en-US"/>
          </a:p>
        </p:txBody>
      </p:sp>
    </p:spTree>
    <p:extLst>
      <p:ext uri="{BB962C8B-B14F-4D97-AF65-F5344CB8AC3E}">
        <p14:creationId xmlns:p14="http://schemas.microsoft.com/office/powerpoint/2010/main" val="20660922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571748D6-CAC1-4599-881D-96B04DFCC190}" type="slidenum">
              <a:rPr lang="en-US"/>
              <a:pPr/>
              <a:t>‹#›</a:t>
            </a:fld>
            <a:endParaRPr lang="en-US"/>
          </a:p>
        </p:txBody>
      </p:sp>
    </p:spTree>
    <p:extLst>
      <p:ext uri="{BB962C8B-B14F-4D97-AF65-F5344CB8AC3E}">
        <p14:creationId xmlns:p14="http://schemas.microsoft.com/office/powerpoint/2010/main" val="427897304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6C02F2F1-B3A9-4E22-AFF8-EFB343827DDA}" type="slidenum">
              <a:rPr lang="en-US"/>
              <a:pPr/>
              <a:t>‹#›</a:t>
            </a:fld>
            <a:endParaRPr lang="en-US"/>
          </a:p>
        </p:txBody>
      </p:sp>
    </p:spTree>
    <p:extLst>
      <p:ext uri="{BB962C8B-B14F-4D97-AF65-F5344CB8AC3E}">
        <p14:creationId xmlns:p14="http://schemas.microsoft.com/office/powerpoint/2010/main" val="395327762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36630444"/>
      </p:ext>
    </p:extLst>
  </p:cSld>
  <p:clrMapOvr>
    <a:masterClrMapping/>
  </p:clrMapOvr>
  <p:transition>
    <p:wheel spokes="0"/>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4808927"/>
      </p:ext>
    </p:extLst>
  </p:cSld>
  <p:clrMapOvr>
    <a:masterClrMapping/>
  </p:clrMapOvr>
  <p:transition>
    <p:wheel spokes="0"/>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BF9A212-E93B-5441-B356-035ED0B9B3E8}" type="slidenum">
              <a:rPr lang="en-US"/>
              <a:pPr>
                <a:defRPr/>
              </a:pPr>
              <a:t>‹#›</a:t>
            </a:fld>
            <a:endParaRPr lang="en-US"/>
          </a:p>
        </p:txBody>
      </p:sp>
    </p:spTree>
    <p:extLst>
      <p:ext uri="{BB962C8B-B14F-4D97-AF65-F5344CB8AC3E}">
        <p14:creationId xmlns:p14="http://schemas.microsoft.com/office/powerpoint/2010/main" val="332960800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66364892"/>
      </p:ext>
    </p:extLst>
  </p:cSld>
  <p:clrMapOvr>
    <a:masterClrMapping/>
  </p:clrMapOvr>
  <p:transition>
    <p:wheel spokes="0"/>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4281778"/>
      </p:ext>
    </p:extLst>
  </p:cSld>
  <p:clrMapOvr>
    <a:masterClrMapping/>
  </p:clrMapOvr>
  <p:transition>
    <p:wheel spokes="0"/>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2569606"/>
      </p:ext>
    </p:extLst>
  </p:cSld>
  <p:clrMapOvr>
    <a:masterClrMapping/>
  </p:clrMapOvr>
  <p:transition>
    <p:wheel spokes="0"/>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033588148"/>
      </p:ext>
    </p:extLst>
  </p:cSld>
  <p:clrMapOvr>
    <a:masterClrMapping/>
  </p:clrMapOvr>
  <p:transition>
    <p:wheel spokes="0"/>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3456656"/>
      </p:ext>
    </p:extLst>
  </p:cSld>
  <p:clrMapOvr>
    <a:masterClrMapping/>
  </p:clrMapOvr>
  <p:transition>
    <p:wheel spokes="0"/>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4449749"/>
      </p:ext>
    </p:extLst>
  </p:cSld>
  <p:clrMapOvr>
    <a:masterClrMapping/>
  </p:clrMapOvr>
  <p:transition>
    <p:wheel spokes="0"/>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77761469"/>
      </p:ext>
    </p:extLst>
  </p:cSld>
  <p:clrMapOvr>
    <a:masterClrMapping/>
  </p:clrMapOvr>
  <p:transition>
    <p:wheel spokes="0"/>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8111078"/>
      </p:ext>
    </p:extLst>
  </p:cSld>
  <p:clrMapOvr>
    <a:masterClrMapping/>
  </p:clrMapOvr>
  <p:transition>
    <p:wheel spokes="0"/>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5355503"/>
      </p:ext>
    </p:extLst>
  </p:cSld>
  <p:clrMapOvr>
    <a:masterClrMapping/>
  </p:clrMapOvr>
  <p:transition>
    <p:wheel spokes="0"/>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1273901"/>
      </p:ext>
    </p:extLst>
  </p:cSld>
  <p:clrMapOvr>
    <a:masterClrMapping/>
  </p:clrMapOvr>
  <p:transition>
    <p:wheel spokes="0"/>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38B050F-A357-2E40-8527-5B12BC34F0B8}" type="slidenum">
              <a:rPr lang="en-US"/>
              <a:pPr>
                <a:defRPr/>
              </a:pPr>
              <a:t>‹#›</a:t>
            </a:fld>
            <a:endParaRPr lang="en-US"/>
          </a:p>
        </p:txBody>
      </p:sp>
    </p:spTree>
    <p:extLst>
      <p:ext uri="{BB962C8B-B14F-4D97-AF65-F5344CB8AC3E}">
        <p14:creationId xmlns:p14="http://schemas.microsoft.com/office/powerpoint/2010/main" val="264865935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4890227"/>
      </p:ext>
    </p:extLst>
  </p:cSld>
  <p:clrMapOvr>
    <a:masterClrMapping/>
  </p:clrMapOvr>
  <p:transition>
    <p:wheel spokes="0"/>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76688806"/>
      </p:ext>
    </p:extLst>
  </p:cSld>
  <p:clrMapOvr>
    <a:masterClrMapping/>
  </p:clrMapOvr>
  <p:transition>
    <p:wheel spokes="0"/>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7242578"/>
      </p:ext>
    </p:extLst>
  </p:cSld>
  <p:clrMapOvr>
    <a:masterClrMapping/>
  </p:clrMapOvr>
  <p:transition>
    <p:wheel spokes="0"/>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5659312"/>
      </p:ext>
    </p:extLst>
  </p:cSld>
  <p:clrMapOvr>
    <a:masterClrMapping/>
  </p:clrMapOvr>
  <p:transition>
    <p:wheel spokes="0"/>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036507401"/>
      </p:ext>
    </p:extLst>
  </p:cSld>
  <p:clrMapOvr>
    <a:masterClrMapping/>
  </p:clrMapOvr>
  <p:transition>
    <p:wheel spokes="0"/>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927993"/>
      </p:ext>
    </p:extLst>
  </p:cSld>
  <p:clrMapOvr>
    <a:masterClrMapping/>
  </p:clrMapOvr>
  <p:transition>
    <p:wheel spokes="0"/>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69271241"/>
      </p:ext>
    </p:extLst>
  </p:cSld>
  <p:clrMapOvr>
    <a:masterClrMapping/>
  </p:clrMapOvr>
  <p:transition>
    <p:wheel spokes="0"/>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93309981"/>
      </p:ext>
    </p:extLst>
  </p:cSld>
  <p:clrMapOvr>
    <a:masterClrMapping/>
  </p:clrMapOvr>
  <p:transition>
    <p:wheel spokes="0"/>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9261179"/>
      </p:ext>
    </p:extLst>
  </p:cSld>
  <p:clrMapOvr>
    <a:masterClrMapping/>
  </p:clrMapOvr>
  <p:transition>
    <p:wheel spokes="0"/>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017121"/>
      </p:ext>
    </p:extLst>
  </p:cSld>
  <p:clrMapOvr>
    <a:masterClrMapping/>
  </p:clrMapOvr>
  <p:transition>
    <p:wheel spokes="0"/>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E0C686-AC72-154D-8394-6AC5C2BC7EB4}" type="slidenum">
              <a:rPr lang="en-US"/>
              <a:pPr>
                <a:defRPr/>
              </a:pPr>
              <a:t>‹#›</a:t>
            </a:fld>
            <a:endParaRPr lang="en-US"/>
          </a:p>
        </p:txBody>
      </p:sp>
    </p:spTree>
    <p:extLst>
      <p:ext uri="{BB962C8B-B14F-4D97-AF65-F5344CB8AC3E}">
        <p14:creationId xmlns:p14="http://schemas.microsoft.com/office/powerpoint/2010/main" val="5455213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B1377C7-9AC2-774E-A785-709D0F395D60}" type="slidenum">
              <a:rPr lang="en-US"/>
              <a:pPr>
                <a:defRPr/>
              </a:pPr>
              <a:t>‹#›</a:t>
            </a:fld>
            <a:endParaRPr lang="en-US"/>
          </a:p>
        </p:txBody>
      </p:sp>
    </p:spTree>
    <p:extLst>
      <p:ext uri="{BB962C8B-B14F-4D97-AF65-F5344CB8AC3E}">
        <p14:creationId xmlns:p14="http://schemas.microsoft.com/office/powerpoint/2010/main" val="83160181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D3002D1-5FDF-9A4E-B4B1-2A0B0A9A2A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2975457"/>
      </p:ext>
    </p:extLst>
  </p:cSld>
  <p:clrMapOvr>
    <a:masterClrMapping/>
  </p:clrMapOvr>
  <p:transition spd="med">
    <p:randomBar dir="vert"/>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184E78A-CD91-6F47-9B4C-361E2CB986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4124462"/>
      </p:ext>
    </p:extLst>
  </p:cSld>
  <p:clrMapOvr>
    <a:masterClrMapping/>
  </p:clrMapOvr>
  <p:transition spd="med">
    <p:randomBar dir="vert"/>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FF99D95-9D9B-8444-B861-AC65C3B624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7619839"/>
      </p:ext>
    </p:extLst>
  </p:cSld>
  <p:clrMapOvr>
    <a:masterClrMapping/>
  </p:clrMapOvr>
  <p:transition spd="med">
    <p:randomBar dir="vert"/>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9506A0E-72E8-FE4C-B0CC-0C369DB0E8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76686"/>
      </p:ext>
    </p:extLst>
  </p:cSld>
  <p:clrMapOvr>
    <a:masterClrMapping/>
  </p:clrMapOvr>
  <p:transition spd="med">
    <p:randomBar dir="vert"/>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F1C71EA-6D02-234C-86DC-5BA1B4A008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5497215"/>
      </p:ext>
    </p:extLst>
  </p:cSld>
  <p:clrMapOvr>
    <a:masterClrMapping/>
  </p:clrMapOvr>
  <p:transition spd="med">
    <p:randomBar dir="vert"/>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D6A80DA-EEB4-E94E-B3E4-6F96E08B1A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0745365"/>
      </p:ext>
    </p:extLst>
  </p:cSld>
  <p:clrMapOvr>
    <a:masterClrMapping/>
  </p:clrMapOvr>
  <p:transition spd="med">
    <p:randomBar dir="vert"/>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66709FA-A9C4-534F-B595-24C794B54F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0446113"/>
      </p:ext>
    </p:extLst>
  </p:cSld>
  <p:clrMapOvr>
    <a:masterClrMapping/>
  </p:clrMapOvr>
  <p:transition spd="med">
    <p:randomBar dir="vert"/>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F0505F9-9536-E84D-9BBD-5AD0EE0D17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1892731"/>
      </p:ext>
    </p:extLst>
  </p:cSld>
  <p:clrMapOvr>
    <a:masterClrMapping/>
  </p:clrMapOvr>
  <p:transition spd="med">
    <p:randomBar dir="vert"/>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24A7B1E-8C17-D24E-BD8C-277CC8B10F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5588135"/>
      </p:ext>
    </p:extLst>
  </p:cSld>
  <p:clrMapOvr>
    <a:masterClrMapping/>
  </p:clrMapOvr>
  <p:transition spd="med">
    <p:randomBar dir="vert"/>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9C8FFC4-7BA6-F745-87B3-5752923D847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507642"/>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9136B1-6478-D04F-981F-BDA03B1AEFBC}" type="slidenum">
              <a:rPr lang="en-US"/>
              <a:pPr>
                <a:defRPr/>
              </a:pPr>
              <a:t>‹#›</a:t>
            </a:fld>
            <a:endParaRPr lang="en-US"/>
          </a:p>
        </p:txBody>
      </p:sp>
    </p:spTree>
    <p:extLst>
      <p:ext uri="{BB962C8B-B14F-4D97-AF65-F5344CB8AC3E}">
        <p14:creationId xmlns:p14="http://schemas.microsoft.com/office/powerpoint/2010/main" val="100744819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C413A28-1C2D-FF4B-A432-94824FC18F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8473757"/>
      </p:ext>
    </p:extLst>
  </p:cSld>
  <p:clrMapOvr>
    <a:masterClrMapping/>
  </p:clrMapOvr>
  <p:transition spd="med">
    <p:randomBar dir="vert"/>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49910AE-79BA-F343-9512-2CD994A825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9629014"/>
      </p:ext>
    </p:extLst>
  </p:cSld>
  <p:clrMapOvr>
    <a:masterClrMapping/>
  </p:clrMapOvr>
  <p:transition spd="med">
    <p:randomBar dir="vert"/>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10946" name="Rectangle 1026"/>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r>
              <a:rPr lang="en-US"/>
              <a:t>Click to edit Master title style</a:t>
            </a:r>
          </a:p>
        </p:txBody>
      </p:sp>
      <p:sp>
        <p:nvSpPr>
          <p:cNvPr id="210947" name="Rectangle 1027"/>
          <p:cNvSpPr>
            <a:spLocks noGrp="1" noChangeArrowheads="1"/>
          </p:cNvSpPr>
          <p:nvPr>
            <p:ph type="subTitle" sz="quarter" idx="1"/>
          </p:nvPr>
        </p:nvSpPr>
        <p:spPr>
          <a:xfrm>
            <a:off x="1371600" y="3886200"/>
            <a:ext cx="6400800" cy="1752600"/>
          </a:xfrm>
          <a:effectLst>
            <a:outerShdw blurRad="63500" dist="25399" dir="16979931" algn="ctr" rotWithShape="0">
              <a:srgbClr val="000000">
                <a:alpha val="75000"/>
              </a:srgbClr>
            </a:outerShdw>
          </a:effectLst>
        </p:spPr>
        <p:txBody>
          <a:bodyPr/>
          <a:lstStyle>
            <a:lvl1pPr marL="0" indent="0" algn="ctr">
              <a:buFont typeface="Wingdings" pitchFamily="-112"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F509352-FE87-3E4C-9E6A-82BF3D892262}" type="slidenum">
              <a:rPr lang="en-GB" smtClean="0">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81091861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45D5B64-8AB6-AF4D-9B57-688DF44FE850}" type="slidenum">
              <a:rPr lang="en-GB" smtClean="0">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030632812"/>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3383F4C-975D-E041-8514-8E4D930F84A4}"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4156473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EEE58EA-59D6-D14E-8595-38C3FC1FBD9E}"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0356082"/>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84F34329-36FB-8045-A857-6B87ACF05743}"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4122063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5E744030-95FE-5141-923C-A5972FFE2E66}" type="slidenum">
              <a:rPr lang="en-GB" smtClean="0">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76091877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C2298EEC-5975-2044-AE96-C560D72AB1B9}"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2158323"/>
      </p:ext>
    </p:extLst>
  </p:cSld>
  <p:clrMapOvr>
    <a:masterClrMapping/>
  </p:clrMapOvr>
  <p:transition>
    <p:fade/>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E8481B0-56EC-E54C-8B69-C6049B09C6F1}"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670326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73810D-A769-A84B-800A-9B8054814D80}" type="slidenum">
              <a:rPr lang="en-US"/>
              <a:pPr>
                <a:defRPr/>
              </a:pPr>
              <a:t>‹#›</a:t>
            </a:fld>
            <a:endParaRPr lang="en-US"/>
          </a:p>
        </p:txBody>
      </p:sp>
    </p:spTree>
    <p:extLst>
      <p:ext uri="{BB962C8B-B14F-4D97-AF65-F5344CB8AC3E}">
        <p14:creationId xmlns:p14="http://schemas.microsoft.com/office/powerpoint/2010/main" val="7234792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FE8D880C-F111-DE4E-BC69-B898C79D15EE}"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575698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526472E-5335-254C-9C38-DD6A0E161E36}"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871973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F623026D-8A6D-534F-AE4E-0D05609DF2D7}"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8850711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509352-FE87-3E4C-9E6A-82BF3D892262}" type="slidenum">
              <a:rPr lang="en-GB" smtClean="0">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54569359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5D5B64-8AB6-AF4D-9B57-688DF44FE850}" type="slidenum">
              <a:rPr lang="en-GB" smtClean="0">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62600381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383F4C-975D-E041-8514-8E4D930F84A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098316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EE58EA-59D6-D14E-8595-38C3FC1FBD9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712543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4F34329-36FB-8045-A857-6B87ACF0574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658574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744030-95FE-5141-923C-A5972FFE2E66}" type="slidenum">
              <a:rPr lang="en-GB" smtClean="0">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52351095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98EEC-5975-2044-AE96-C560D72AB1B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264605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248650-8648-7141-8B3C-5B65F90A68AA}" type="slidenum">
              <a:rPr lang="en-US"/>
              <a:pPr>
                <a:defRPr/>
              </a:pPr>
              <a:t>‹#›</a:t>
            </a:fld>
            <a:endParaRPr lang="en-US"/>
          </a:p>
        </p:txBody>
      </p:sp>
    </p:spTree>
    <p:extLst>
      <p:ext uri="{BB962C8B-B14F-4D97-AF65-F5344CB8AC3E}">
        <p14:creationId xmlns:p14="http://schemas.microsoft.com/office/powerpoint/2010/main" val="411429878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8481B0-56EC-E54C-8B69-C6049B09C6F1}"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842629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8D880C-F111-DE4E-BC69-B898C79D15E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288207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6472E-5335-254C-9C38-DD6A0E161E3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264251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23026D-8A6D-534F-AE4E-0D05609DF2D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083261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B439C2AD-D4B6-4D4F-A2BA-9301C8068932}" type="slidenum">
              <a:rPr lang="en-GB"/>
              <a:pPr>
                <a:defRPr/>
              </a:pPr>
              <a:t>‹#›</a:t>
            </a:fld>
            <a:endParaRPr lang="en-GB"/>
          </a:p>
        </p:txBody>
      </p:sp>
    </p:spTree>
    <p:extLst>
      <p:ext uri="{BB962C8B-B14F-4D97-AF65-F5344CB8AC3E}">
        <p14:creationId xmlns:p14="http://schemas.microsoft.com/office/powerpoint/2010/main" val="376764286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0" hangingPunct="0">
              <a:defRPr>
                <a:ea typeface="ＭＳ Ｐゴシック"/>
              </a:defRPr>
            </a:lvl1pPr>
          </a:lstStyle>
          <a:p>
            <a:pPr>
              <a:defRPr/>
            </a:pPr>
            <a:fld id="{3A745CED-4E0D-E54C-9E67-6A43B5B93999}" type="slidenum">
              <a:rPr lang="en-US"/>
              <a:pPr>
                <a:defRPr/>
              </a:pPr>
              <a:t>‹#›</a:t>
            </a:fld>
            <a:endParaRPr lang="en-US"/>
          </a:p>
        </p:txBody>
      </p:sp>
    </p:spTree>
    <p:extLst>
      <p:ext uri="{BB962C8B-B14F-4D97-AF65-F5344CB8AC3E}">
        <p14:creationId xmlns:p14="http://schemas.microsoft.com/office/powerpoint/2010/main" val="24393900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457200"/>
            <a:ext cx="15430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0" y="457200"/>
            <a:ext cx="44767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299847-96CF-134D-B9BF-CFC237920858}" type="slidenum">
              <a:rPr lang="en-US"/>
              <a:pPr>
                <a:defRPr/>
              </a:pPr>
              <a:t>‹#›</a:t>
            </a:fld>
            <a:endParaRPr lang="en-US"/>
          </a:p>
        </p:txBody>
      </p:sp>
    </p:spTree>
    <p:extLst>
      <p:ext uri="{BB962C8B-B14F-4D97-AF65-F5344CB8AC3E}">
        <p14:creationId xmlns:p14="http://schemas.microsoft.com/office/powerpoint/2010/main" val="2863466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04BD03-63E7-A84C-9CE9-C8CC759245A2}" type="slidenum">
              <a:rPr lang="en-US"/>
              <a:pPr>
                <a:defRPr/>
              </a:pPr>
              <a:t>‹#›</a:t>
            </a:fld>
            <a:endParaRPr lang="en-US"/>
          </a:p>
        </p:txBody>
      </p:sp>
    </p:spTree>
    <p:extLst>
      <p:ext uri="{BB962C8B-B14F-4D97-AF65-F5344CB8AC3E}">
        <p14:creationId xmlns:p14="http://schemas.microsoft.com/office/powerpoint/2010/main" val="37058253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935F16-B25F-2846-9495-32C42D7AC73D}" type="slidenum">
              <a:rPr lang="en-US"/>
              <a:pPr>
                <a:defRPr/>
              </a:pPr>
              <a:t>‹#›</a:t>
            </a:fld>
            <a:endParaRPr lang="en-US"/>
          </a:p>
        </p:txBody>
      </p:sp>
    </p:spTree>
    <p:extLst>
      <p:ext uri="{BB962C8B-B14F-4D97-AF65-F5344CB8AC3E}">
        <p14:creationId xmlns:p14="http://schemas.microsoft.com/office/powerpoint/2010/main" val="42001301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FA933A-CAF2-BB43-821C-4C11360B9049}" type="slidenum">
              <a:rPr lang="en-US"/>
              <a:pPr>
                <a:defRPr/>
              </a:pPr>
              <a:t>‹#›</a:t>
            </a:fld>
            <a:endParaRPr lang="en-US"/>
          </a:p>
        </p:txBody>
      </p:sp>
    </p:spTree>
    <p:extLst>
      <p:ext uri="{BB962C8B-B14F-4D97-AF65-F5344CB8AC3E}">
        <p14:creationId xmlns:p14="http://schemas.microsoft.com/office/powerpoint/2010/main" val="7689395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649FD5-264A-AB4F-B7BD-A0303108C32D}" type="slidenum">
              <a:rPr lang="en-US"/>
              <a:pPr>
                <a:defRPr/>
              </a:pPr>
              <a:t>‹#›</a:t>
            </a:fld>
            <a:endParaRPr lang="en-US"/>
          </a:p>
        </p:txBody>
      </p:sp>
    </p:spTree>
    <p:extLst>
      <p:ext uri="{BB962C8B-B14F-4D97-AF65-F5344CB8AC3E}">
        <p14:creationId xmlns:p14="http://schemas.microsoft.com/office/powerpoint/2010/main" val="334727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6868D7F-9081-2243-98AC-0FEC7F2438ED}" type="slidenum">
              <a:rPr lang="en-US"/>
              <a:pPr>
                <a:defRPr/>
              </a:pPr>
              <a:t>‹#›</a:t>
            </a:fld>
            <a:endParaRPr lang="en-US"/>
          </a:p>
        </p:txBody>
      </p:sp>
    </p:spTree>
    <p:extLst>
      <p:ext uri="{BB962C8B-B14F-4D97-AF65-F5344CB8AC3E}">
        <p14:creationId xmlns:p14="http://schemas.microsoft.com/office/powerpoint/2010/main" val="2357620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18DE6F2-DA6F-DE43-866C-560BA27D9F1D}" type="slidenum">
              <a:rPr lang="en-US"/>
              <a:pPr>
                <a:defRPr/>
              </a:pPr>
              <a:t>‹#›</a:t>
            </a:fld>
            <a:endParaRPr lang="en-US"/>
          </a:p>
        </p:txBody>
      </p:sp>
    </p:spTree>
    <p:extLst>
      <p:ext uri="{BB962C8B-B14F-4D97-AF65-F5344CB8AC3E}">
        <p14:creationId xmlns:p14="http://schemas.microsoft.com/office/powerpoint/2010/main" val="16508710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9A92CEB-E71F-6747-885E-50E7040CA252}" type="slidenum">
              <a:rPr lang="en-US"/>
              <a:pPr>
                <a:defRPr/>
              </a:pPr>
              <a:t>‹#›</a:t>
            </a:fld>
            <a:endParaRPr lang="en-US"/>
          </a:p>
        </p:txBody>
      </p:sp>
    </p:spTree>
    <p:extLst>
      <p:ext uri="{BB962C8B-B14F-4D97-AF65-F5344CB8AC3E}">
        <p14:creationId xmlns:p14="http://schemas.microsoft.com/office/powerpoint/2010/main" val="41850416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5EA3D35-B12B-C141-89C9-0547B1197412}" type="slidenum">
              <a:rPr lang="en-US"/>
              <a:pPr>
                <a:defRPr/>
              </a:pPr>
              <a:t>‹#›</a:t>
            </a:fld>
            <a:endParaRPr lang="en-US"/>
          </a:p>
        </p:txBody>
      </p:sp>
    </p:spTree>
    <p:extLst>
      <p:ext uri="{BB962C8B-B14F-4D97-AF65-F5344CB8AC3E}">
        <p14:creationId xmlns:p14="http://schemas.microsoft.com/office/powerpoint/2010/main" val="5848235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2D942D-8A64-AB4D-8474-7D1C6D216505}" type="slidenum">
              <a:rPr lang="en-US"/>
              <a:pPr>
                <a:defRPr/>
              </a:pPr>
              <a:t>‹#›</a:t>
            </a:fld>
            <a:endParaRPr lang="en-US"/>
          </a:p>
        </p:txBody>
      </p:sp>
    </p:spTree>
    <p:extLst>
      <p:ext uri="{BB962C8B-B14F-4D97-AF65-F5344CB8AC3E}">
        <p14:creationId xmlns:p14="http://schemas.microsoft.com/office/powerpoint/2010/main" val="6864987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86E83A-3E1F-5F4E-B1E1-E173C617CE4F}" type="slidenum">
              <a:rPr lang="en-US"/>
              <a:pPr>
                <a:defRPr/>
              </a:pPr>
              <a:t>‹#›</a:t>
            </a:fld>
            <a:endParaRPr lang="en-US"/>
          </a:p>
        </p:txBody>
      </p:sp>
    </p:spTree>
    <p:extLst>
      <p:ext uri="{BB962C8B-B14F-4D97-AF65-F5344CB8AC3E}">
        <p14:creationId xmlns:p14="http://schemas.microsoft.com/office/powerpoint/2010/main" val="19748346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8EB408-1C37-2C46-9B48-8BD6C004EBFA}" type="slidenum">
              <a:rPr lang="en-US"/>
              <a:pPr>
                <a:defRPr/>
              </a:pPr>
              <a:t>‹#›</a:t>
            </a:fld>
            <a:endParaRPr lang="en-US"/>
          </a:p>
        </p:txBody>
      </p:sp>
    </p:spTree>
    <p:extLst>
      <p:ext uri="{BB962C8B-B14F-4D97-AF65-F5344CB8AC3E}">
        <p14:creationId xmlns:p14="http://schemas.microsoft.com/office/powerpoint/2010/main" val="18131679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3CEFAE-35A0-FE48-8017-08C71B284BA9}" type="slidenum">
              <a:rPr lang="en-US"/>
              <a:pPr>
                <a:defRPr/>
              </a:pPr>
              <a:t>‹#›</a:t>
            </a:fld>
            <a:endParaRPr lang="en-US"/>
          </a:p>
        </p:txBody>
      </p:sp>
    </p:spTree>
    <p:extLst>
      <p:ext uri="{BB962C8B-B14F-4D97-AF65-F5344CB8AC3E}">
        <p14:creationId xmlns:p14="http://schemas.microsoft.com/office/powerpoint/2010/main" val="29513495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2A9D49-CE2A-D944-A2AB-4902273CFFD4}" type="slidenum">
              <a:rPr lang="en-US"/>
              <a:pPr>
                <a:defRPr/>
              </a:pPr>
              <a:t>‹#›</a:t>
            </a:fld>
            <a:endParaRPr lang="en-US"/>
          </a:p>
        </p:txBody>
      </p:sp>
    </p:spTree>
    <p:extLst>
      <p:ext uri="{BB962C8B-B14F-4D97-AF65-F5344CB8AC3E}">
        <p14:creationId xmlns:p14="http://schemas.microsoft.com/office/powerpoint/2010/main" val="13583800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6CCFD4-9F7D-9F43-8D7E-E3D83BA8DCDF}" type="slidenum">
              <a:rPr lang="en-US"/>
              <a:pPr>
                <a:defRPr/>
              </a:pPr>
              <a:t>‹#›</a:t>
            </a:fld>
            <a:endParaRPr lang="en-US"/>
          </a:p>
        </p:txBody>
      </p:sp>
    </p:spTree>
    <p:extLst>
      <p:ext uri="{BB962C8B-B14F-4D97-AF65-F5344CB8AC3E}">
        <p14:creationId xmlns:p14="http://schemas.microsoft.com/office/powerpoint/2010/main" val="7737627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B9B296-7A4F-2E4F-A4A3-B710C72A87BF}" type="slidenum">
              <a:rPr lang="en-US"/>
              <a:pPr>
                <a:defRPr/>
              </a:pPr>
              <a:t>‹#›</a:t>
            </a:fld>
            <a:endParaRPr lang="en-US"/>
          </a:p>
        </p:txBody>
      </p:sp>
    </p:spTree>
    <p:extLst>
      <p:ext uri="{BB962C8B-B14F-4D97-AF65-F5344CB8AC3E}">
        <p14:creationId xmlns:p14="http://schemas.microsoft.com/office/powerpoint/2010/main" val="33707357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CB78B8-4088-864B-80C6-403950BA6FF9}" type="slidenum">
              <a:rPr lang="en-US"/>
              <a:pPr>
                <a:defRPr/>
              </a:pPr>
              <a:t>‹#›</a:t>
            </a:fld>
            <a:endParaRPr lang="en-US"/>
          </a:p>
        </p:txBody>
      </p:sp>
    </p:spTree>
    <p:extLst>
      <p:ext uri="{BB962C8B-B14F-4D97-AF65-F5344CB8AC3E}">
        <p14:creationId xmlns:p14="http://schemas.microsoft.com/office/powerpoint/2010/main" val="675715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7AB916B-23BC-7945-9D41-B384CB7541FD}" type="slidenum">
              <a:rPr lang="en-US"/>
              <a:pPr>
                <a:defRPr/>
              </a:pPr>
              <a:t>‹#›</a:t>
            </a:fld>
            <a:endParaRPr lang="en-US"/>
          </a:p>
        </p:txBody>
      </p:sp>
    </p:spTree>
    <p:extLst>
      <p:ext uri="{BB962C8B-B14F-4D97-AF65-F5344CB8AC3E}">
        <p14:creationId xmlns:p14="http://schemas.microsoft.com/office/powerpoint/2010/main" val="41148723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534F66A-F9E5-1D4A-BD2B-18CC0C6F5019}" type="slidenum">
              <a:rPr lang="en-US"/>
              <a:pPr>
                <a:defRPr/>
              </a:pPr>
              <a:t>‹#›</a:t>
            </a:fld>
            <a:endParaRPr lang="en-US"/>
          </a:p>
        </p:txBody>
      </p:sp>
    </p:spTree>
    <p:extLst>
      <p:ext uri="{BB962C8B-B14F-4D97-AF65-F5344CB8AC3E}">
        <p14:creationId xmlns:p14="http://schemas.microsoft.com/office/powerpoint/2010/main" val="21562521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0DB5B11-49F1-CE4C-A759-9F828D775F4A}" type="slidenum">
              <a:rPr lang="en-US"/>
              <a:pPr>
                <a:defRPr/>
              </a:pPr>
              <a:t>‹#›</a:t>
            </a:fld>
            <a:endParaRPr lang="en-US"/>
          </a:p>
        </p:txBody>
      </p:sp>
    </p:spTree>
    <p:extLst>
      <p:ext uri="{BB962C8B-B14F-4D97-AF65-F5344CB8AC3E}">
        <p14:creationId xmlns:p14="http://schemas.microsoft.com/office/powerpoint/2010/main" val="19596073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459CBF0-C2FC-BB49-B765-5AEA719B5F3D}" type="slidenum">
              <a:rPr lang="en-US"/>
              <a:pPr>
                <a:defRPr/>
              </a:pPr>
              <a:t>‹#›</a:t>
            </a:fld>
            <a:endParaRPr lang="en-US"/>
          </a:p>
        </p:txBody>
      </p:sp>
    </p:spTree>
    <p:extLst>
      <p:ext uri="{BB962C8B-B14F-4D97-AF65-F5344CB8AC3E}">
        <p14:creationId xmlns:p14="http://schemas.microsoft.com/office/powerpoint/2010/main" val="11842115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F78D38-6443-1549-9EA4-95E6AF5DDD0A}" type="slidenum">
              <a:rPr lang="en-US"/>
              <a:pPr>
                <a:defRPr/>
              </a:pPr>
              <a:t>‹#›</a:t>
            </a:fld>
            <a:endParaRPr lang="en-US"/>
          </a:p>
        </p:txBody>
      </p:sp>
    </p:spTree>
    <p:extLst>
      <p:ext uri="{BB962C8B-B14F-4D97-AF65-F5344CB8AC3E}">
        <p14:creationId xmlns:p14="http://schemas.microsoft.com/office/powerpoint/2010/main" val="20721213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50303E-5BCC-5246-BA74-8B86878FEF35}" type="slidenum">
              <a:rPr lang="en-US"/>
              <a:pPr>
                <a:defRPr/>
              </a:pPr>
              <a:t>‹#›</a:t>
            </a:fld>
            <a:endParaRPr lang="en-US"/>
          </a:p>
        </p:txBody>
      </p:sp>
    </p:spTree>
    <p:extLst>
      <p:ext uri="{BB962C8B-B14F-4D97-AF65-F5344CB8AC3E}">
        <p14:creationId xmlns:p14="http://schemas.microsoft.com/office/powerpoint/2010/main" val="13434033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0EEB42-3494-9842-A3FF-3BDA3D04880C}" type="slidenum">
              <a:rPr lang="en-US"/>
              <a:pPr>
                <a:defRPr/>
              </a:pPr>
              <a:t>‹#›</a:t>
            </a:fld>
            <a:endParaRPr lang="en-US"/>
          </a:p>
        </p:txBody>
      </p:sp>
    </p:spTree>
    <p:extLst>
      <p:ext uri="{BB962C8B-B14F-4D97-AF65-F5344CB8AC3E}">
        <p14:creationId xmlns:p14="http://schemas.microsoft.com/office/powerpoint/2010/main" val="21428941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A60C32-0930-0F4B-A9DB-F01C12286D82}" type="slidenum">
              <a:rPr lang="en-US"/>
              <a:pPr>
                <a:defRPr/>
              </a:pPr>
              <a:t>‹#›</a:t>
            </a:fld>
            <a:endParaRPr lang="en-US"/>
          </a:p>
        </p:txBody>
      </p:sp>
    </p:spTree>
    <p:extLst>
      <p:ext uri="{BB962C8B-B14F-4D97-AF65-F5344CB8AC3E}">
        <p14:creationId xmlns:p14="http://schemas.microsoft.com/office/powerpoint/2010/main" val="17022387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3175" y="0"/>
            <a:ext cx="9147175" cy="6867525"/>
            <a:chOff x="-2" y="0"/>
            <a:chExt cx="5762" cy="4326"/>
          </a:xfrm>
        </p:grpSpPr>
        <p:grpSp>
          <p:nvGrpSpPr>
            <p:cNvPr id="5" name="Group 1027"/>
            <p:cNvGrpSpPr>
              <a:grpSpLocks/>
            </p:cNvGrpSpPr>
            <p:nvPr userDrawn="1"/>
          </p:nvGrpSpPr>
          <p:grpSpPr bwMode="auto">
            <a:xfrm>
              <a:off x="-2" y="0"/>
              <a:ext cx="5712" cy="4326"/>
              <a:chOff x="-2" y="0"/>
              <a:chExt cx="5712" cy="4326"/>
            </a:xfrm>
          </p:grpSpPr>
          <p:sp>
            <p:nvSpPr>
              <p:cNvPr id="8" name="Rectangle 1028"/>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9" name="Rectangle 1029"/>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0" name="Rectangle 1030"/>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 name="Rectangle 1031"/>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2" name="Rectangle 1032"/>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3" name="Rectangle 1033"/>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 name="Rectangle 1034"/>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5" name="Rectangle 1035"/>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6" name="Rectangle 1036"/>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7" name="Rectangle 1037"/>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 name="Rectangle 1038"/>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9" name="Rectangle 1039"/>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 name="Rectangle 1040"/>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1" name="Rectangle 1041"/>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 name="Rectangle 1042"/>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 name="Rectangle 1043"/>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 name="Rectangle 1044"/>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5" name="Rectangle 1045"/>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6" name="Rectangle 1046"/>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7" name="Rectangle 1047"/>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8" name="Rectangle 1048"/>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9" name="Rectangle 1049"/>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0" name="Rectangle 1050"/>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1" name="Rectangle 1051"/>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2" name="Rectangle 1052"/>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3" name="Rectangle 1053"/>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4" name="Rectangle 1054"/>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5" name="Rectangle 1055"/>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6" name="Rectangle 1056"/>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7" name="Rectangle 1057"/>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8" name="Rectangle 1058"/>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9" name="Rectangle 1059"/>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0" name="Rectangle 1060"/>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1" name="Rectangle 1061"/>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2" name="Rectangle 1062"/>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3" name="Rectangle 1063"/>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4" name="Rectangle 1064"/>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 name="Rectangle 1065"/>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6" name="Rectangle 1066"/>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7" name="Rectangle 1067"/>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8" name="Rectangle 1068"/>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9" name="Rectangle 1069"/>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0" name="Rectangle 1070"/>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1" name="Rectangle 1071"/>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2" name="Rectangle 1072"/>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3" name="Rectangle 1073"/>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4" name="Rectangle 1074"/>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5" name="Rectangle 1075"/>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6" name="Rectangle 1076"/>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7" name="Rectangle 1077"/>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8" name="Rectangle 1078"/>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9" name="Rectangle 1079"/>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0" name="Rectangle 1080"/>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1" name="Rectangle 1081"/>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2" name="Rectangle 1082"/>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3" name="Rectangle 1083"/>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4" name="Rectangle 1084"/>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5" name="Rectangle 1085"/>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6" name="Rectangle 1086"/>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7" name="Rectangle 1087"/>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6" name="Rectangle 1088"/>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7" name="Rectangle 1089"/>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68" name="Rectangle 1090"/>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latin typeface="Helvetica" charset="0"/>
            </a:endParaRPr>
          </a:p>
        </p:txBody>
      </p:sp>
      <p:sp>
        <p:nvSpPr>
          <p:cNvPr id="494659" name="Rectangle 1091"/>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494660" name="Rectangle 1092"/>
          <p:cNvSpPr>
            <a:spLocks noGrp="1" noChangeArrowheads="1"/>
          </p:cNvSpPr>
          <p:nvPr>
            <p:ph type="subTitle" sz="quarter" idx="1"/>
          </p:nvPr>
        </p:nvSpPr>
        <p:spPr>
          <a:xfrm>
            <a:off x="4021138" y="2860675"/>
            <a:ext cx="4437062" cy="3114675"/>
          </a:xfrm>
        </p:spPr>
        <p:txBody>
          <a:bodyPr/>
          <a:lstStyle>
            <a:lvl1pPr marL="0" indent="0">
              <a:buFont typeface="Wingdings" pitchFamily="8" charset="0"/>
              <a:buNone/>
              <a:defRPr/>
            </a:lvl1pPr>
          </a:lstStyle>
          <a:p>
            <a:r>
              <a:rPr lang="en-US"/>
              <a:t>Click to edit Master subtitle style</a:t>
            </a:r>
          </a:p>
        </p:txBody>
      </p:sp>
      <p:sp>
        <p:nvSpPr>
          <p:cNvPr id="69" name="Rectangle 1093"/>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70" name="Rectangle 1094"/>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1" name="Rectangle 1095"/>
          <p:cNvSpPr>
            <a:spLocks noGrp="1" noChangeArrowheads="1"/>
          </p:cNvSpPr>
          <p:nvPr>
            <p:ph type="sldNum" sz="quarter" idx="12"/>
          </p:nvPr>
        </p:nvSpPr>
        <p:spPr>
          <a:xfrm>
            <a:off x="6553200" y="6248400"/>
            <a:ext cx="1905000" cy="457200"/>
          </a:xfrm>
        </p:spPr>
        <p:txBody>
          <a:bodyPr/>
          <a:lstStyle>
            <a:lvl1pPr>
              <a:defRPr/>
            </a:lvl1pPr>
          </a:lstStyle>
          <a:p>
            <a:pPr>
              <a:defRPr/>
            </a:pPr>
            <a:fld id="{3F910499-9472-ED41-87FF-6BE38FF591C0}" type="slidenum">
              <a:rPr lang="en-US"/>
              <a:pPr>
                <a:defRPr/>
              </a:pPr>
              <a:t>‹#›</a:t>
            </a:fld>
            <a:endParaRPr lang="en-US"/>
          </a:p>
        </p:txBody>
      </p:sp>
    </p:spTree>
    <p:extLst>
      <p:ext uri="{BB962C8B-B14F-4D97-AF65-F5344CB8AC3E}">
        <p14:creationId xmlns:p14="http://schemas.microsoft.com/office/powerpoint/2010/main" val="33488414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80311F61-23D2-674E-BBE4-D1C20A7586C0}" type="slidenum">
              <a:rPr lang="en-US"/>
              <a:pPr>
                <a:defRPr/>
              </a:pPr>
              <a:t>‹#›</a:t>
            </a:fld>
            <a:endParaRPr lang="en-US"/>
          </a:p>
        </p:txBody>
      </p:sp>
    </p:spTree>
    <p:extLst>
      <p:ext uri="{BB962C8B-B14F-4D97-AF65-F5344CB8AC3E}">
        <p14:creationId xmlns:p14="http://schemas.microsoft.com/office/powerpoint/2010/main" val="31606207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BE006E11-C8C6-9946-9FAC-C12376BD8458}" type="slidenum">
              <a:rPr lang="en-US"/>
              <a:pPr>
                <a:defRPr/>
              </a:pPr>
              <a:t>‹#›</a:t>
            </a:fld>
            <a:endParaRPr lang="en-US"/>
          </a:p>
        </p:txBody>
      </p:sp>
    </p:spTree>
    <p:extLst>
      <p:ext uri="{BB962C8B-B14F-4D97-AF65-F5344CB8AC3E}">
        <p14:creationId xmlns:p14="http://schemas.microsoft.com/office/powerpoint/2010/main" val="3945120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CFB881F-F84C-4840-9109-4416951C5F60}" type="slidenum">
              <a:rPr lang="en-US"/>
              <a:pPr>
                <a:defRPr/>
              </a:pPr>
              <a:t>‹#›</a:t>
            </a:fld>
            <a:endParaRPr lang="en-US"/>
          </a:p>
        </p:txBody>
      </p:sp>
    </p:spTree>
    <p:extLst>
      <p:ext uri="{BB962C8B-B14F-4D97-AF65-F5344CB8AC3E}">
        <p14:creationId xmlns:p14="http://schemas.microsoft.com/office/powerpoint/2010/main" val="25425975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28E7BCD6-7F04-9B4A-8AA1-3EAE93A7B186}" type="slidenum">
              <a:rPr lang="en-US"/>
              <a:pPr>
                <a:defRPr/>
              </a:pPr>
              <a:t>‹#›</a:t>
            </a:fld>
            <a:endParaRPr lang="en-US"/>
          </a:p>
        </p:txBody>
      </p:sp>
    </p:spTree>
    <p:extLst>
      <p:ext uri="{BB962C8B-B14F-4D97-AF65-F5344CB8AC3E}">
        <p14:creationId xmlns:p14="http://schemas.microsoft.com/office/powerpoint/2010/main" val="27758376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99D92895-B6B7-3D4E-BD6D-8C1DF7AE31EB}" type="slidenum">
              <a:rPr lang="en-US"/>
              <a:pPr>
                <a:defRPr/>
              </a:pPr>
              <a:t>‹#›</a:t>
            </a:fld>
            <a:endParaRPr lang="en-US"/>
          </a:p>
        </p:txBody>
      </p:sp>
    </p:spTree>
    <p:extLst>
      <p:ext uri="{BB962C8B-B14F-4D97-AF65-F5344CB8AC3E}">
        <p14:creationId xmlns:p14="http://schemas.microsoft.com/office/powerpoint/2010/main" val="12080567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188EE066-A300-3E42-861B-D1D658A00727}" type="slidenum">
              <a:rPr lang="en-US"/>
              <a:pPr>
                <a:defRPr/>
              </a:pPr>
              <a:t>‹#›</a:t>
            </a:fld>
            <a:endParaRPr lang="en-US"/>
          </a:p>
        </p:txBody>
      </p:sp>
    </p:spTree>
    <p:extLst>
      <p:ext uri="{BB962C8B-B14F-4D97-AF65-F5344CB8AC3E}">
        <p14:creationId xmlns:p14="http://schemas.microsoft.com/office/powerpoint/2010/main" val="6252976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2AB04E71-E692-074F-8BB7-FE5E1E36447E}" type="slidenum">
              <a:rPr lang="en-US"/>
              <a:pPr>
                <a:defRPr/>
              </a:pPr>
              <a:t>‹#›</a:t>
            </a:fld>
            <a:endParaRPr lang="en-US"/>
          </a:p>
        </p:txBody>
      </p:sp>
    </p:spTree>
    <p:extLst>
      <p:ext uri="{BB962C8B-B14F-4D97-AF65-F5344CB8AC3E}">
        <p14:creationId xmlns:p14="http://schemas.microsoft.com/office/powerpoint/2010/main" val="17739530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59CC5E54-ABB2-904E-957E-638AD52D8BAA}" type="slidenum">
              <a:rPr lang="en-US"/>
              <a:pPr>
                <a:defRPr/>
              </a:pPr>
              <a:t>‹#›</a:t>
            </a:fld>
            <a:endParaRPr lang="en-US"/>
          </a:p>
        </p:txBody>
      </p:sp>
    </p:spTree>
    <p:extLst>
      <p:ext uri="{BB962C8B-B14F-4D97-AF65-F5344CB8AC3E}">
        <p14:creationId xmlns:p14="http://schemas.microsoft.com/office/powerpoint/2010/main" val="8952798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F05A5FAB-B147-9642-9053-1F274F5E919C}" type="slidenum">
              <a:rPr lang="en-US"/>
              <a:pPr>
                <a:defRPr/>
              </a:pPr>
              <a:t>‹#›</a:t>
            </a:fld>
            <a:endParaRPr lang="en-US"/>
          </a:p>
        </p:txBody>
      </p:sp>
    </p:spTree>
    <p:extLst>
      <p:ext uri="{BB962C8B-B14F-4D97-AF65-F5344CB8AC3E}">
        <p14:creationId xmlns:p14="http://schemas.microsoft.com/office/powerpoint/2010/main" val="40875976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0900B223-8AF7-694B-B322-5D4DD97FB746}" type="slidenum">
              <a:rPr lang="en-US"/>
              <a:pPr>
                <a:defRPr/>
              </a:pPr>
              <a:t>‹#›</a:t>
            </a:fld>
            <a:endParaRPr lang="en-US"/>
          </a:p>
        </p:txBody>
      </p:sp>
    </p:spTree>
    <p:extLst>
      <p:ext uri="{BB962C8B-B14F-4D97-AF65-F5344CB8AC3E}">
        <p14:creationId xmlns:p14="http://schemas.microsoft.com/office/powerpoint/2010/main" val="37140776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2122FBC9-FFE7-5744-B73E-1C563E798AB3}" type="slidenum">
              <a:rPr lang="en-US"/>
              <a:pPr>
                <a:defRPr/>
              </a:pPr>
              <a:t>‹#›</a:t>
            </a:fld>
            <a:endParaRPr lang="en-US"/>
          </a:p>
        </p:txBody>
      </p:sp>
    </p:spTree>
    <p:extLst>
      <p:ext uri="{BB962C8B-B14F-4D97-AF65-F5344CB8AC3E}">
        <p14:creationId xmlns:p14="http://schemas.microsoft.com/office/powerpoint/2010/main" val="31958732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82954"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82955"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smtClean="0"/>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smtClean="0"/>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smtClean="0"/>
            </a:lvl1pPr>
          </a:lstStyle>
          <a:p>
            <a:pPr>
              <a:defRPr/>
            </a:pPr>
            <a:fld id="{BC96613D-ECE4-4349-A092-6181AC6A97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4580898"/>
      </p:ext>
    </p:extLst>
  </p:cSld>
  <p:clrMapOvr>
    <a:masterClrMapping/>
  </p:clrMapOvr>
  <p:transition advClick="0" advTm="5000"/>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B2CEE3D-CFC5-BD4E-A73A-1FDC4576E69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50198618"/>
      </p:ext>
    </p:extLst>
  </p:cSld>
  <p:clrMapOvr>
    <a:masterClrMapping/>
  </p:clrMapOvr>
  <p:transition advClick="0" advTm="5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C66A3E-1338-8846-BD98-8EFB2921441E}" type="slidenum">
              <a:rPr lang="en-US"/>
              <a:pPr>
                <a:defRPr/>
              </a:pPr>
              <a:t>‹#›</a:t>
            </a:fld>
            <a:endParaRPr lang="en-US"/>
          </a:p>
        </p:txBody>
      </p:sp>
    </p:spTree>
    <p:extLst>
      <p:ext uri="{BB962C8B-B14F-4D97-AF65-F5344CB8AC3E}">
        <p14:creationId xmlns:p14="http://schemas.microsoft.com/office/powerpoint/2010/main" val="22374753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4A3DE3CC-2AE2-CB4C-91F6-648226E8CF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1149210"/>
      </p:ext>
    </p:extLst>
  </p:cSld>
  <p:clrMapOvr>
    <a:masterClrMapping/>
  </p:clrMapOvr>
  <p:transition advClick="0" advTm="5000"/>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C6B9995E-CCB6-1747-934C-1305F492B8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8274144"/>
      </p:ext>
    </p:extLst>
  </p:cSld>
  <p:clrMapOvr>
    <a:masterClrMapping/>
  </p:clrMapOvr>
  <p:transition advClick="0" advTm="5000"/>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2D5A4D1D-95E3-6B4F-840D-1DE94C35D5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1019669"/>
      </p:ext>
    </p:extLst>
  </p:cSld>
  <p:clrMapOvr>
    <a:masterClrMapping/>
  </p:clrMapOvr>
  <p:transition advClick="0" advTm="5000"/>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774D5C52-03B2-1748-BA9E-277747D506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1522907"/>
      </p:ext>
    </p:extLst>
  </p:cSld>
  <p:clrMapOvr>
    <a:masterClrMapping/>
  </p:clrMapOvr>
  <p:transition advClick="0" advTm="5000"/>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EA9C2E45-4C6F-054F-B4A8-5D367C0873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2425863"/>
      </p:ext>
    </p:extLst>
  </p:cSld>
  <p:clrMapOvr>
    <a:masterClrMapping/>
  </p:clrMapOvr>
  <p:transition advClick="0" advTm="5000"/>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B324510B-FEE5-8443-BAF3-3B7C84D396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3294504"/>
      </p:ext>
    </p:extLst>
  </p:cSld>
  <p:clrMapOvr>
    <a:masterClrMapping/>
  </p:clrMapOvr>
  <p:transition advClick="0" advTm="5000"/>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219ED03-BB95-9D48-AF29-2FAC3F6C2D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6869307"/>
      </p:ext>
    </p:extLst>
  </p:cSld>
  <p:clrMapOvr>
    <a:masterClrMapping/>
  </p:clrMapOvr>
  <p:transition advClick="0" advTm="5000"/>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8EFE429-E812-0943-93E7-DED73160F9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7930374"/>
      </p:ext>
    </p:extLst>
  </p:cSld>
  <p:clrMapOvr>
    <a:masterClrMapping/>
  </p:clrMapOvr>
  <p:transition advClick="0" advTm="5000"/>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4ED43E1-5903-2347-9F81-39FB8BBF4C2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8979252"/>
      </p:ext>
    </p:extLst>
  </p:cSld>
  <p:clrMapOvr>
    <a:masterClrMapping/>
  </p:clrMapOvr>
  <p:transition advClick="0" advTm="5000"/>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81866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66A461-2C92-1D46-8C62-352556133D01}" type="slidenum">
              <a:rPr lang="en-US"/>
              <a:pPr>
                <a:defRPr/>
              </a:pPr>
              <a:t>‹#›</a:t>
            </a:fld>
            <a:endParaRPr lang="en-US"/>
          </a:p>
        </p:txBody>
      </p:sp>
    </p:spTree>
    <p:extLst>
      <p:ext uri="{BB962C8B-B14F-4D97-AF65-F5344CB8AC3E}">
        <p14:creationId xmlns:p14="http://schemas.microsoft.com/office/powerpoint/2010/main" val="35598012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701701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409772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562580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688415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2355746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736392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904826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586245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978384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466669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10.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theme" Target="../theme/theme13.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4.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5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theme" Target="../theme/theme16.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6" Type="http://schemas.openxmlformats.org/officeDocument/2006/relationships/image" Target="../media/image9.png"/><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image" Target="../media/image8.png"/><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image" Target="../media/image7.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7.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theme" Target="../theme/theme18.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image" Target="../media/image10.png"/><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19.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20.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21.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2.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image" Target="../media/image11.jpeg"/><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3.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9.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24.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25.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26.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2.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theme" Target="../theme/theme27.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3.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theme" Target="../theme/theme28.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4.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theme" Target="../theme/theme29.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5.xml"/><Relationship Id="rId13" Type="http://schemas.openxmlformats.org/officeDocument/2006/relationships/image" Target="../media/image12.jpeg"/><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theme" Target="../theme/theme30.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6.xml"/><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theme" Target="../theme/theme31.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37.xml"/><Relationship Id="rId13" Type="http://schemas.openxmlformats.org/officeDocument/2006/relationships/image" Target="../media/image14.jpeg"/><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theme" Target="../theme/theme32.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48.xml"/><Relationship Id="rId13" Type="http://schemas.openxmlformats.org/officeDocument/2006/relationships/slideLayout" Target="../slideLayouts/slideLayout353.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slideLayout" Target="../slideLayouts/slideLayout352.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1.xml"/><Relationship Id="rId13" Type="http://schemas.openxmlformats.org/officeDocument/2006/relationships/image" Target="../media/image16.jpeg"/><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theme" Target="../theme/theme34.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2.xml"/><Relationship Id="rId13" Type="http://schemas.openxmlformats.org/officeDocument/2006/relationships/slideLayout" Target="../slideLayouts/slideLayout377.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slideLayout" Target="../slideLayouts/slideLayout376.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theme" Target="../theme/theme38.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slideLayout" Target="../slideLayouts/slideLayout411.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9.xml"/><Relationship Id="rId13" Type="http://schemas.openxmlformats.org/officeDocument/2006/relationships/image" Target="../media/image1.jpeg"/><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theme" Target="../theme/theme39.xml"/><Relationship Id="rId2" Type="http://schemas.openxmlformats.org/officeDocument/2006/relationships/slideLayout" Target="../slideLayouts/slideLayout413.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0.xml"/><Relationship Id="rId13" Type="http://schemas.openxmlformats.org/officeDocument/2006/relationships/image" Target="../media/image6.jpeg"/><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theme" Target="../theme/theme40.xml"/><Relationship Id="rId2" Type="http://schemas.openxmlformats.org/officeDocument/2006/relationships/slideLayout" Target="../slideLayouts/slideLayout424.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s>
</file>

<file path=ppt/slideMasters/_rels/slideMaster41.xml.rels><?xml version="1.0" encoding="UTF-8" standalone="yes"?>
<Relationships xmlns="http://schemas.openxmlformats.org/package/2006/relationships"><Relationship Id="rId3" Type="http://schemas.openxmlformats.org/officeDocument/2006/relationships/theme" Target="../theme/theme41.xml"/><Relationship Id="rId2" Type="http://schemas.openxmlformats.org/officeDocument/2006/relationships/slideLayout" Target="../slideLayouts/slideLayout435.xml"/><Relationship Id="rId1" Type="http://schemas.openxmlformats.org/officeDocument/2006/relationships/slideLayout" Target="../slideLayouts/slideLayout4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6.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bwMode="auto">
          <a:xfrm>
            <a:off x="457200" y="381000"/>
            <a:ext cx="8229600" cy="1371600"/>
          </a:xfrm>
          <a:prstGeom prst="rect">
            <a:avLst/>
          </a:prstGeom>
          <a:noFill/>
          <a:ln>
            <a:noFill/>
          </a:ln>
          <a:effectLst>
            <a:outerShdw blurRad="63500" dist="35907" dir="16979964"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1955" name="Rectangle 3"/>
          <p:cNvSpPr>
            <a:spLocks noGrp="1" noChangeArrowheads="1"/>
          </p:cNvSpPr>
          <p:nvPr>
            <p:ph type="body" idx="1"/>
          </p:nvPr>
        </p:nvSpPr>
        <p:spPr bwMode="auto">
          <a:xfrm>
            <a:off x="457200" y="1981200"/>
            <a:ext cx="8229600" cy="4114800"/>
          </a:xfrm>
          <a:prstGeom prst="rect">
            <a:avLst/>
          </a:prstGeom>
          <a:noFill/>
          <a:ln>
            <a:noFill/>
          </a:ln>
          <a:effectLst>
            <a:outerShdw blurRad="63500" dist="25400" dir="169799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19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en-US"/>
          </a:p>
        </p:txBody>
      </p:sp>
      <p:sp>
        <p:nvSpPr>
          <p:cNvPr id="3819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en-US"/>
          </a:p>
        </p:txBody>
      </p:sp>
      <p:sp>
        <p:nvSpPr>
          <p:cNvPr id="3819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31AA4A3E-19B6-9245-8734-712253EA167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defRPr/>
            </a:pPr>
            <a:endParaRPr lang="en-US">
              <a:solidFill>
                <a:srgbClr val="FFFFFF"/>
              </a:solidFill>
              <a:latin typeface="Times New Roman" charset="0"/>
            </a:endParaRPr>
          </a:p>
        </p:txBody>
      </p:sp>
      <p:sp>
        <p:nvSpPr>
          <p:cNvPr id="2051"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solidFill>
                <a:srgbClr val="FFFFFF"/>
              </a:solidFill>
              <a:latin typeface="Times New Roman" charset="0"/>
            </a:endParaRPr>
          </a:p>
        </p:txBody>
      </p:sp>
      <p:sp>
        <p:nvSpPr>
          <p:cNvPr id="2052"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ndParaRPr>
          </a:p>
        </p:txBody>
      </p:sp>
      <p:sp>
        <p:nvSpPr>
          <p:cNvPr id="2053"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ndParaRPr>
          </a:p>
        </p:txBody>
      </p:sp>
      <p:sp>
        <p:nvSpPr>
          <p:cNvPr id="2054"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ndParaRPr>
          </a:p>
        </p:txBody>
      </p:sp>
      <p:sp>
        <p:nvSpPr>
          <p:cNvPr id="2055"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ndParaRPr>
          </a:p>
        </p:txBody>
      </p:sp>
      <p:sp>
        <p:nvSpPr>
          <p:cNvPr id="2056"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ndParaRPr>
          </a:p>
        </p:txBody>
      </p:sp>
      <p:sp>
        <p:nvSpPr>
          <p:cNvPr id="2057"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ndParaRPr>
          </a:p>
        </p:txBody>
      </p:sp>
      <p:sp>
        <p:nvSpPr>
          <p:cNvPr id="2058"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latin typeface="Times New Roman" charset="0"/>
            </a:endParaRPr>
          </a:p>
        </p:txBody>
      </p:sp>
      <p:sp>
        <p:nvSpPr>
          <p:cNvPr id="20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defTabSz="914400" eaLnBrk="0" hangingPunct="0">
              <a:defRPr sz="1400">
                <a:solidFill>
                  <a:srgbClr val="FFFFFF"/>
                </a:solidFill>
                <a:latin typeface="Times New Roman" charset="0"/>
                <a:cs typeface="+mn-cs"/>
              </a:defRPr>
            </a:lvl1pPr>
          </a:lstStyle>
          <a:p>
            <a:pPr>
              <a:defRPr/>
            </a:pPr>
            <a:endParaRPr lang="en-US"/>
          </a:p>
        </p:txBody>
      </p:sp>
      <p:sp>
        <p:nvSpPr>
          <p:cNvPr id="20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FFFFFF"/>
                </a:solidFill>
                <a:latin typeface="Times New Roman" charset="0"/>
                <a:cs typeface="+mn-cs"/>
              </a:defRPr>
            </a:lvl1pPr>
          </a:lstStyle>
          <a:p>
            <a:pPr>
              <a:defRPr/>
            </a:pPr>
            <a:endParaRPr lang="en-US"/>
          </a:p>
        </p:txBody>
      </p:sp>
      <p:sp>
        <p:nvSpPr>
          <p:cNvPr id="20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FFFFFF"/>
                </a:solidFill>
                <a:latin typeface="Times New Roman" charset="0"/>
                <a:cs typeface="+mn-cs"/>
              </a:defRPr>
            </a:lvl1pPr>
          </a:lstStyle>
          <a:p>
            <a:pPr>
              <a:defRPr/>
            </a:pPr>
            <a:fld id="{EB1D9DD5-34BB-B649-8A79-B00EF8435956}" type="slidenum">
              <a:rPr lang="en-US"/>
              <a:pPr>
                <a:defRPr/>
              </a:pPr>
              <a:t>‹#›</a:t>
            </a:fld>
            <a:endParaRPr lang="en-US"/>
          </a:p>
        </p:txBody>
      </p:sp>
    </p:spTree>
    <p:extLst>
      <p:ext uri="{BB962C8B-B14F-4D97-AF65-F5344CB8AC3E}">
        <p14:creationId xmlns:p14="http://schemas.microsoft.com/office/powerpoint/2010/main" val="3716385895"/>
      </p:ext>
    </p:extLst>
  </p:cSld>
  <p:clrMap bg1="dk2" tx1="lt1" bg2="dk1" tx2="lt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37" r:id="rId11"/>
    <p:sldLayoutId id="2147484338"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0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7" name="Rectangle 1"/>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91138"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91139" name="Rectangle 3"/>
          <p:cNvSpPr>
            <a:spLocks noGrp="1" noChangeArrowheads="1"/>
          </p:cNvSpPr>
          <p:nvPr>
            <p:ph type="dt"/>
          </p:nvPr>
        </p:nvSpPr>
        <p:spPr bwMode="auto">
          <a:xfrm>
            <a:off x="457200" y="6356350"/>
            <a:ext cx="2132013" cy="36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lvl1pPr defTabSz="457200">
              <a:buClrTx/>
              <a:buSzPct val="100000"/>
              <a:buFontTx/>
              <a:buNone/>
              <a:tabLst>
                <a:tab pos="723900" algn="l"/>
                <a:tab pos="1447800" algn="l"/>
              </a:tabLst>
              <a:defRPr sz="1200">
                <a:solidFill>
                  <a:srgbClr val="898989"/>
                </a:solidFill>
                <a:latin typeface="Calibri"/>
                <a:cs typeface="Arial" charset="0"/>
              </a:defRPr>
            </a:lvl1pPr>
          </a:lstStyle>
          <a:p>
            <a:pPr eaLnBrk="1" hangingPunct="1">
              <a:defRPr/>
            </a:pPr>
            <a:endParaRPr lang="en-US"/>
          </a:p>
        </p:txBody>
      </p:sp>
      <p:sp>
        <p:nvSpPr>
          <p:cNvPr id="91140" name="Text Box 4"/>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eaLnBrk="1" hangingPunct="1">
              <a:buClr>
                <a:srgbClr val="000000"/>
              </a:buClr>
              <a:buSzPct val="100000"/>
              <a:buFont typeface="Times New Roman" charset="0"/>
              <a:buNone/>
              <a:defRPr/>
            </a:pPr>
            <a:endParaRPr lang="en-US">
              <a:solidFill>
                <a:srgbClr val="FFFFFF"/>
              </a:solidFill>
            </a:endParaRPr>
          </a:p>
        </p:txBody>
      </p:sp>
      <p:sp>
        <p:nvSpPr>
          <p:cNvPr id="91141" name="Rectangle 5"/>
          <p:cNvSpPr>
            <a:spLocks noGrp="1" noChangeArrowheads="1"/>
          </p:cNvSpPr>
          <p:nvPr>
            <p:ph type="sldNum"/>
          </p:nvPr>
        </p:nvSpPr>
        <p:spPr bwMode="auto">
          <a:xfrm>
            <a:off x="6553200" y="6356350"/>
            <a:ext cx="2132013" cy="36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lvl1pPr algn="r" defTabSz="457200">
              <a:buClrTx/>
              <a:buSzPct val="100000"/>
              <a:buFontTx/>
              <a:buNone/>
              <a:tabLst>
                <a:tab pos="723900" algn="l"/>
                <a:tab pos="1447800" algn="l"/>
              </a:tabLst>
              <a:defRPr sz="1200">
                <a:solidFill>
                  <a:srgbClr val="898989"/>
                </a:solidFill>
                <a:latin typeface="Calibri"/>
                <a:cs typeface="Arial" charset="0"/>
              </a:defRPr>
            </a:lvl1pPr>
          </a:lstStyle>
          <a:p>
            <a:pPr eaLnBrk="1" hangingPunct="1">
              <a:defRPr/>
            </a:pPr>
            <a:fld id="{8E244ADD-A01F-AF49-9722-CD49DBDA4128}" type="slidenum">
              <a:rPr lang="en-US"/>
              <a:pPr eaLnBrk="1" hangingPunct="1">
                <a:defRPr/>
              </a:pPr>
              <a:t>‹#›</a:t>
            </a:fld>
            <a:endParaRPr lang="en-US"/>
          </a:p>
        </p:txBody>
      </p:sp>
    </p:spTree>
    <p:extLst>
      <p:ext uri="{BB962C8B-B14F-4D97-AF65-F5344CB8AC3E}">
        <p14:creationId xmlns:p14="http://schemas.microsoft.com/office/powerpoint/2010/main" val="3451386452"/>
      </p:ext>
    </p:extLst>
  </p:cSld>
  <p:clrMap bg1="lt1" tx1="dk1" bg2="lt2" tx2="dk2" accent1="accent1" accent2="accent2" accent3="accent3" accent4="accent4" accent5="accent5" accent6="accent6" hlink="hlink" folHlink="folHlink"/>
  <p:sldLayoutIdLst>
    <p:sldLayoutId id="2147484364" r:id="rId1"/>
    <p:sldLayoutId id="2147484365" r:id="rId2"/>
    <p:sldLayoutId id="2147484366" r:id="rId3"/>
    <p:sldLayoutId id="2147484367" r:id="rId4"/>
    <p:sldLayoutId id="2147484368" r:id="rId5"/>
    <p:sldLayoutId id="2147484369" r:id="rId6"/>
    <p:sldLayoutId id="2147484370" r:id="rId7"/>
    <p:sldLayoutId id="2147484371" r:id="rId8"/>
    <p:sldLayoutId id="2147484372" r:id="rId9"/>
    <p:sldLayoutId id="2147484373" r:id="rId10"/>
    <p:sldLayoutId id="2147484374" r:id="rId11"/>
  </p:sldLayoutIdLst>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01381"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1" hangingPunct="1"/>
            <a:endParaRPr kumimoji="1" lang="en-US">
              <a:solidFill>
                <a:srgbClr val="FFFFCC"/>
              </a:solidFill>
              <a:latin typeface="Times New Roman" charset="0"/>
            </a:endParaRPr>
          </a:p>
        </p:txBody>
      </p:sp>
      <p:sp>
        <p:nvSpPr>
          <p:cNvPr id="101382"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01383"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01384"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01385"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01386"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01387"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grpSp>
        <p:nvGrpSpPr>
          <p:cNvPr id="101388" name="Group 12"/>
          <p:cNvGrpSpPr>
            <a:grpSpLocks/>
          </p:cNvGrpSpPr>
          <p:nvPr/>
        </p:nvGrpSpPr>
        <p:grpSpPr bwMode="auto">
          <a:xfrm>
            <a:off x="63500" y="153988"/>
            <a:ext cx="3435350" cy="520700"/>
            <a:chOff x="40" y="97"/>
            <a:chExt cx="2164" cy="328"/>
          </a:xfrm>
        </p:grpSpPr>
        <p:sp>
          <p:nvSpPr>
            <p:cNvPr id="101398"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01399"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01400"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01401"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01402"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grpSp>
      <p:grpSp>
        <p:nvGrpSpPr>
          <p:cNvPr id="101389" name="Group 18"/>
          <p:cNvGrpSpPr>
            <a:grpSpLocks/>
          </p:cNvGrpSpPr>
          <p:nvPr/>
        </p:nvGrpSpPr>
        <p:grpSpPr bwMode="auto">
          <a:xfrm>
            <a:off x="5646738" y="153988"/>
            <a:ext cx="3435350" cy="552450"/>
            <a:chOff x="3557" y="97"/>
            <a:chExt cx="2164" cy="348"/>
          </a:xfrm>
        </p:grpSpPr>
        <p:sp>
          <p:nvSpPr>
            <p:cNvPr id="101393"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01394"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01395"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01396"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01397"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solidFill>
                  <a:srgbClr val="FFFFCC"/>
                </a:solidFill>
                <a:latin typeface="Times New Roman" pitchFamily="-112" charset="0"/>
                <a:ea typeface="+mn-ea"/>
                <a:cs typeface="+mn-cs"/>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CC"/>
                </a:solidFill>
                <a:latin typeface="Times New Roman" pitchFamily="-112" charset="0"/>
                <a:ea typeface="+mn-ea"/>
                <a:cs typeface="+mn-cs"/>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CC"/>
                </a:solidFill>
                <a:latin typeface="Times New Roman" charset="0"/>
              </a:defRPr>
            </a:lvl1pPr>
          </a:lstStyle>
          <a:p>
            <a:pPr>
              <a:defRPr/>
            </a:pPr>
            <a:fld id="{0D1882BC-64F8-6E4E-BEE4-BA3836FA0671}" type="slidenum">
              <a:rPr lang="en-US"/>
              <a:pPr>
                <a:defRPr/>
              </a:pPr>
              <a:t>‹#›</a:t>
            </a:fld>
            <a:endParaRPr lang="en-US"/>
          </a:p>
        </p:txBody>
      </p:sp>
    </p:spTree>
    <p:extLst>
      <p:ext uri="{BB962C8B-B14F-4D97-AF65-F5344CB8AC3E}">
        <p14:creationId xmlns:p14="http://schemas.microsoft.com/office/powerpoint/2010/main" val="3316554097"/>
      </p:ext>
    </p:extLst>
  </p:cSld>
  <p:clrMap bg1="dk2" tx1="lt1" bg2="dk1" tx2="lt2" accent1="accent1" accent2="accent2" accent3="accent3" accent4="accent4" accent5="accent5" accent6="accent6" hlink="hlink" folHlink="folHlink"/>
  <p:sldLayoutIdLst>
    <p:sldLayoutId id="214748439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sz="1800">
                <a:solidFill>
                  <a:srgbClr val="FFFFCC"/>
                </a:solidFill>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sz="1800">
                <a:solidFill>
                  <a:srgbClr val="FFFFCC"/>
                </a:solidFill>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sz="1800">
                <a:solidFill>
                  <a:srgbClr val="FFFFCC"/>
                </a:solidFill>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1800">
                <a:solidFill>
                  <a:srgbClr val="FFFFCC"/>
                </a:solidFill>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3357981859"/>
      </p:ext>
    </p:extLst>
  </p:cSld>
  <p:clrMap bg1="dk2" tx1="lt1" bg2="dk1" tx2="lt2" accent1="accent1" accent2="accent2" accent3="accent3" accent4="accent4" accent5="accent5" accent6="accent6" hlink="hlink" folHlink="folHlink"/>
  <p:sldLayoutIdLst>
    <p:sldLayoutId id="2147484393" r:id="rId1"/>
    <p:sldLayoutId id="2147484394" r:id="rId2"/>
    <p:sldLayoutId id="2147484395" r:id="rId3"/>
    <p:sldLayoutId id="2147484396" r:id="rId4"/>
    <p:sldLayoutId id="2147484397" r:id="rId5"/>
    <p:sldLayoutId id="2147484398" r:id="rId6"/>
    <p:sldLayoutId id="2147484399" r:id="rId7"/>
    <p:sldLayoutId id="2147484400" r:id="rId8"/>
    <p:sldLayoutId id="2147484401" r:id="rId9"/>
    <p:sldLayoutId id="2147484402" r:id="rId10"/>
    <p:sldLayoutId id="2147484403" r:id="rId11"/>
    <p:sldLayoutId id="2147484404" r:id="rId12"/>
    <p:sldLayoutId id="2147484405" r:id="rId13"/>
    <p:sldLayoutId id="2147484406"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2519E34F-AF5F-FF4D-9C28-0E117E7BCF2B}"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1427511998"/>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defRPr/>
            </a:pPr>
            <a:fld id="{96D4467B-B8A6-E544-A8C2-4291A743EC9F}" type="slidenum">
              <a:rPr lang="en-GB"/>
              <a:pPr defTabSz="449263" eaLnBrk="1" hangingPunct="1">
                <a:defRPr/>
              </a:pPr>
              <a:t>‹#›</a:t>
            </a:fld>
            <a:endParaRPr lang="en-GB"/>
          </a:p>
        </p:txBody>
      </p:sp>
    </p:spTree>
    <p:extLst>
      <p:ext uri="{BB962C8B-B14F-4D97-AF65-F5344CB8AC3E}">
        <p14:creationId xmlns:p14="http://schemas.microsoft.com/office/powerpoint/2010/main" val="3005942664"/>
      </p:ext>
    </p:extLst>
  </p:cSld>
  <p:clrMap bg1="lt1" tx1="dk1" bg2="lt2" tx2="dk2" accent1="accent1" accent2="accent2" accent3="accent3" accent4="accent4" accent5="accent5" accent6="accent6" hlink="hlink" folHlink="folHlink"/>
  <p:sldLayoutIdLst>
    <p:sldLayoutId id="2147484444"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3379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79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79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79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79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112" charset="0"/>
              </a:endParaRPr>
            </a:p>
          </p:txBody>
        </p:sp>
        <p:sp>
          <p:nvSpPr>
            <p:cNvPr id="3380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112" charset="0"/>
              </a:endParaRPr>
            </a:p>
          </p:txBody>
        </p:sp>
        <p:sp>
          <p:nvSpPr>
            <p:cNvPr id="3380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112" charset="0"/>
              </a:endParaRPr>
            </a:p>
          </p:txBody>
        </p:sp>
        <p:sp>
          <p:nvSpPr>
            <p:cNvPr id="3380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80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112" charset="0"/>
              </a:endParaRPr>
            </a:p>
          </p:txBody>
        </p:sp>
        <p:sp>
          <p:nvSpPr>
            <p:cNvPr id="3380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80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112" charset="0"/>
              </a:endParaRPr>
            </a:p>
          </p:txBody>
        </p:sp>
        <p:sp>
          <p:nvSpPr>
            <p:cNvPr id="3380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80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80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80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81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81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112" charset="0"/>
              </a:endParaRPr>
            </a:p>
          </p:txBody>
        </p:sp>
        <p:sp>
          <p:nvSpPr>
            <p:cNvPr id="3381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81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sz="1800">
                <a:solidFill>
                  <a:srgbClr val="FFFFFF"/>
                </a:solidFill>
                <a:latin typeface="Arial" pitchFamily="-112" charset="0"/>
              </a:endParaRPr>
            </a:p>
          </p:txBody>
        </p:sp>
        <p:sp>
          <p:nvSpPr>
            <p:cNvPr id="3381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81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112" charset="0"/>
              </a:endParaRPr>
            </a:p>
          </p:txBody>
        </p:sp>
        <p:sp>
          <p:nvSpPr>
            <p:cNvPr id="3381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81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sz="1800">
                <a:solidFill>
                  <a:srgbClr val="FFFFFF"/>
                </a:solidFill>
                <a:latin typeface="Arial" pitchFamily="-112" charset="0"/>
              </a:endParaRPr>
            </a:p>
          </p:txBody>
        </p:sp>
        <p:sp>
          <p:nvSpPr>
            <p:cNvPr id="3381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81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82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sz="1800">
                <a:solidFill>
                  <a:srgbClr val="FFFFFF"/>
                </a:solidFill>
                <a:latin typeface="Arial" pitchFamily="-112" charset="0"/>
              </a:endParaRPr>
            </a:p>
          </p:txBody>
        </p:sp>
        <p:sp>
          <p:nvSpPr>
            <p:cNvPr id="3382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82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sz="1800">
                <a:solidFill>
                  <a:srgbClr val="FFFFFF"/>
                </a:solidFill>
                <a:latin typeface="Arial" pitchFamily="-112" charset="0"/>
              </a:endParaRPr>
            </a:p>
          </p:txBody>
        </p:sp>
        <p:sp>
          <p:nvSpPr>
            <p:cNvPr id="3382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82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82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82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82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82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82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83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grpSp>
          <p:nvGrpSpPr>
            <p:cNvPr id="1068" name="Group 39"/>
            <p:cNvGrpSpPr>
              <a:grpSpLocks/>
            </p:cNvGrpSpPr>
            <p:nvPr userDrawn="1"/>
          </p:nvGrpSpPr>
          <p:grpSpPr bwMode="auto">
            <a:xfrm>
              <a:off x="0" y="1632"/>
              <a:ext cx="5758" cy="1858"/>
              <a:chOff x="0" y="1632"/>
              <a:chExt cx="5758" cy="1858"/>
            </a:xfrm>
          </p:grpSpPr>
          <p:sp>
            <p:nvSpPr>
              <p:cNvPr id="3383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83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112" charset="0"/>
                </a:endParaRPr>
              </a:p>
            </p:txBody>
          </p:sp>
        </p:grpSp>
      </p:grpSp>
      <p:sp>
        <p:nvSpPr>
          <p:cNvPr id="3383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83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83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2" charset="0"/>
                <a:ea typeface="+mn-ea"/>
                <a:cs typeface="+mn-cs"/>
              </a:defRPr>
            </a:lvl1pPr>
          </a:lstStyle>
          <a:p>
            <a:pPr>
              <a:defRPr/>
            </a:pPr>
            <a:endParaRPr lang="en-US">
              <a:solidFill>
                <a:srgbClr val="FFFFFF"/>
              </a:solidFill>
            </a:endParaRPr>
          </a:p>
        </p:txBody>
      </p:sp>
      <p:sp>
        <p:nvSpPr>
          <p:cNvPr id="3383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2" charset="0"/>
                <a:ea typeface="+mn-ea"/>
                <a:cs typeface="+mn-cs"/>
              </a:defRPr>
            </a:lvl1pPr>
          </a:lstStyle>
          <a:p>
            <a:pPr>
              <a:defRPr/>
            </a:pPr>
            <a:endParaRPr lang="en-US">
              <a:solidFill>
                <a:srgbClr val="FFFFFF"/>
              </a:solidFill>
            </a:endParaRPr>
          </a:p>
        </p:txBody>
      </p:sp>
      <p:sp>
        <p:nvSpPr>
          <p:cNvPr id="3383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90985B3-045F-934B-90B7-7C9BAF18C1D5}"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25829585"/>
      </p:ext>
    </p:extLst>
  </p:cSld>
  <p:clrMap bg1="dk2" tx1="lt1" bg2="dk1" tx2="lt2" accent1="accent1" accent2="accent2" accent3="accent3" accent4="accent4" accent5="accent5" accent6="accent6" hlink="hlink" folHlink="folHlink"/>
  <p:sldLayoutIdLst>
    <p:sldLayoutId id="2147484472" r:id="rId1"/>
    <p:sldLayoutId id="2147484473" r:id="rId2"/>
    <p:sldLayoutId id="2147484474" r:id="rId3"/>
    <p:sldLayoutId id="2147484475" r:id="rId4"/>
    <p:sldLayoutId id="2147484476" r:id="rId5"/>
    <p:sldLayoutId id="2147484477" r:id="rId6"/>
    <p:sldLayoutId id="2147484478" r:id="rId7"/>
    <p:sldLayoutId id="2147484479" r:id="rId8"/>
    <p:sldLayoutId id="2147484480" r:id="rId9"/>
    <p:sldLayoutId id="2147484481" r:id="rId10"/>
    <p:sldLayoutId id="2147484482" r:id="rId11"/>
    <p:sldLayoutId id="214748448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a typeface="ヒラギノ角ゴ Pro W3" charset="0"/>
              <a:cs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a typeface="ヒラギノ角ゴ Pro W3" charset="0"/>
              <a:cs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5C2F5268-F079-4549-B7BC-B8D4242C6860}" type="slidenum">
              <a:rPr lang="en-US" smtClean="0">
                <a:solidFill>
                  <a:srgbClr val="000000"/>
                </a:solidFill>
                <a:ea typeface="ヒラギノ角ゴ Pro W3" charset="0"/>
                <a:cs typeface="ヒラギノ角ゴ Pro W3" charset="0"/>
              </a:rPr>
              <a:pPr/>
              <a:t>‹#›</a:t>
            </a:fld>
            <a:endParaRPr lang="en-US">
              <a:solidFill>
                <a:srgbClr val="000000"/>
              </a:solidFill>
              <a:ea typeface="ヒラギノ角ゴ Pro W3" charset="0"/>
              <a:cs typeface="ヒラギノ角ゴ Pro W3" charset="0"/>
            </a:endParaRPr>
          </a:p>
        </p:txBody>
      </p:sp>
    </p:spTree>
    <p:extLst>
      <p:ext uri="{BB962C8B-B14F-4D97-AF65-F5344CB8AC3E}">
        <p14:creationId xmlns:p14="http://schemas.microsoft.com/office/powerpoint/2010/main" val="790229697"/>
      </p:ext>
    </p:extLst>
  </p:cSld>
  <p:clrMap bg1="lt1" tx1="dk1" bg2="lt2" tx2="dk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4302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solidFill>
                  <a:srgbClr val="FFFFFF"/>
                </a:solidFill>
              </a:endParaRPr>
            </a:p>
          </p:txBody>
        </p:sp>
        <p:sp>
          <p:nvSpPr>
            <p:cNvPr id="4302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solidFill>
                  <a:srgbClr val="FFFFFF"/>
                </a:solidFill>
              </a:endParaRPr>
            </a:p>
          </p:txBody>
        </p:sp>
        <p:sp>
          <p:nvSpPr>
            <p:cNvPr id="4302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solidFill>
                  <a:srgbClr val="FFFFFF"/>
                </a:solidFill>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solidFill>
                <a:srgbClr val="FFFFFF"/>
              </a:solidFill>
            </a:endParaRPr>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solidFill>
                <a:srgbClr val="FFFFFF"/>
              </a:solidFill>
            </a:endParaRPr>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0A24B72E-656F-484A-938B-D8EA60420A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13504059"/>
      </p:ext>
    </p:extLst>
  </p:cSld>
  <p:clrMap bg1="dk2" tx1="lt1" bg2="dk1" tx2="lt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02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2"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66"/>
              </a:buClr>
              <a:buSzPct val="100000"/>
              <a:buFont typeface="Times New Roman" charset="0"/>
              <a:buNone/>
              <a:defRPr sz="1400">
                <a:solidFill>
                  <a:srgbClr val="FFFF66"/>
                </a:solidFill>
                <a:latin typeface="Times New Roman" charset="0"/>
              </a:defRPr>
            </a:lvl1pPr>
          </a:lstStyle>
          <a:p>
            <a:pPr defTabSz="449263" eaLnBrk="1" hangingPunct="1">
              <a:defRPr/>
            </a:pPr>
            <a:fld id="{8C8E5C28-7819-B248-9DDC-4CA1363C40B2}" type="slidenum">
              <a:rPr lang="en-GB"/>
              <a:pPr defTabSz="449263" eaLnBrk="1" hangingPunct="1">
                <a:defRPr/>
              </a:pPr>
              <a:t>‹#›</a:t>
            </a:fld>
            <a:endParaRPr lang="en-GB"/>
          </a:p>
        </p:txBody>
      </p:sp>
    </p:spTree>
    <p:extLst>
      <p:ext uri="{BB962C8B-B14F-4D97-AF65-F5344CB8AC3E}">
        <p14:creationId xmlns:p14="http://schemas.microsoft.com/office/powerpoint/2010/main" val="3729234381"/>
      </p:ext>
    </p:extLst>
  </p:cSld>
  <p:clrMap bg1="lt1" tx1="dk1" bg2="lt2" tx2="dk2" accent1="accent1" accent2="accent2" accent3="accent3" accent4="accent4" accent5="accent5" accent6="accent6" hlink="hlink" folHlink="folHlink"/>
  <p:sldLayoutIdLst>
    <p:sldLayoutId id="2147484522" r:id="rId1"/>
    <p:sldLayoutId id="2147484523" r:id="rId2"/>
    <p:sldLayoutId id="2147484524" r:id="rId3"/>
    <p:sldLayoutId id="2147484525" r:id="rId4"/>
    <p:sldLayoutId id="2147484526" r:id="rId5"/>
    <p:sldLayoutId id="2147484527" r:id="rId6"/>
    <p:sldLayoutId id="2147484528" r:id="rId7"/>
    <p:sldLayoutId id="2147484529" r:id="rId8"/>
    <p:sldLayoutId id="2147484530" r:id="rId9"/>
    <p:sldLayoutId id="2147484531" r:id="rId10"/>
    <p:sldLayoutId id="2147484532"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a:ea typeface="+mj-ea"/>
          <a:cs typeface="Arial"/>
        </a:defRPr>
      </a:lvl1pPr>
      <a:lvl2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charset="0"/>
        <a:buChar char="•"/>
        <a:defRPr sz="3200">
          <a:solidFill>
            <a:srgbClr val="FFFF66"/>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charset="0"/>
        <a:buChar char="•"/>
        <a:defRPr sz="2800">
          <a:solidFill>
            <a:srgbClr val="FFFF66"/>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charset="0"/>
        <a:buChar char="•"/>
        <a:defRPr sz="2400">
          <a:solidFill>
            <a:srgbClr val="FFFF66"/>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7859"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786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37786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37786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6C29C784-C87F-2540-A568-5DB06FDD567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457200" y="992188"/>
            <a:ext cx="8153400" cy="1600200"/>
            <a:chOff x="288" y="625"/>
            <a:chExt cx="5136" cy="1008"/>
          </a:xfrm>
        </p:grpSpPr>
        <p:sp>
          <p:nvSpPr>
            <p:cNvPr id="631811"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endParaRPr>
            </a:p>
          </p:txBody>
        </p:sp>
        <p:sp>
          <p:nvSpPr>
            <p:cNvPr id="631812"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endParaRPr>
            </a:p>
          </p:txBody>
        </p:sp>
        <p:sp>
          <p:nvSpPr>
            <p:cNvPr id="631813"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endParaRPr>
            </a:p>
          </p:txBody>
        </p:sp>
        <p:sp>
          <p:nvSpPr>
            <p:cNvPr id="63181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endParaRPr>
            </a:p>
          </p:txBody>
        </p:sp>
      </p:grpSp>
      <p:sp>
        <p:nvSpPr>
          <p:cNvPr id="631815" name="Rectangle 7"/>
          <p:cNvSpPr>
            <a:spLocks noGrp="1" noChangeArrowheads="1"/>
          </p:cNvSpPr>
          <p:nvPr>
            <p:ph type="title"/>
          </p:nvPr>
        </p:nvSpPr>
        <p:spPr bwMode="auto">
          <a:xfrm>
            <a:off x="685800" y="3810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631816" name="Rectangle 8"/>
          <p:cNvSpPr>
            <a:spLocks noGrp="1" noChangeArrowheads="1"/>
          </p:cNvSpPr>
          <p:nvPr>
            <p:ph type="body" idx="1"/>
          </p:nvPr>
        </p:nvSpPr>
        <p:spPr bwMode="auto">
          <a:xfrm>
            <a:off x="685800" y="20574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631817" name="Rectangle 9"/>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2075" tIns="46038" rIns="92075" bIns="46038" numCol="1" anchor="ctr" anchorCtr="0" compatLnSpc="1">
            <a:prstTxWarp prst="textNoShape">
              <a:avLst/>
            </a:prstTxWarp>
          </a:bodyPr>
          <a:lstStyle>
            <a:lvl1pPr>
              <a:defRPr kumimoji="1" sz="1400" smtClean="0">
                <a:cs typeface="+mn-cs"/>
              </a:defRPr>
            </a:lvl1pPr>
          </a:lstStyle>
          <a:p>
            <a:pPr>
              <a:defRPr/>
            </a:pPr>
            <a:endParaRPr lang="en-US" altLang="zh-TW">
              <a:solidFill>
                <a:srgbClr val="FFFFCC"/>
              </a:solidFill>
              <a:cs typeface="新細明體"/>
            </a:endParaRPr>
          </a:p>
        </p:txBody>
      </p:sp>
      <p:sp>
        <p:nvSpPr>
          <p:cNvPr id="631818" name="Rectangle 10"/>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2075" tIns="46038" rIns="92075" bIns="46038" numCol="1" anchor="ctr" anchorCtr="0" compatLnSpc="1">
            <a:prstTxWarp prst="textNoShape">
              <a:avLst/>
            </a:prstTxWarp>
          </a:bodyPr>
          <a:lstStyle>
            <a:lvl1pPr algn="ctr">
              <a:defRPr kumimoji="1" sz="1400" smtClean="0">
                <a:cs typeface="+mn-cs"/>
              </a:defRPr>
            </a:lvl1pPr>
          </a:lstStyle>
          <a:p>
            <a:pPr>
              <a:defRPr/>
            </a:pPr>
            <a:endParaRPr lang="en-US" altLang="zh-TW">
              <a:solidFill>
                <a:srgbClr val="FFFFCC"/>
              </a:solidFill>
              <a:cs typeface="新細明體"/>
            </a:endParaRPr>
          </a:p>
        </p:txBody>
      </p:sp>
      <p:sp>
        <p:nvSpPr>
          <p:cNvPr id="631819" name="Rectangle 11"/>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2075" tIns="46038" rIns="92075" bIns="46038" numCol="1" anchor="ctr" anchorCtr="0" compatLnSpc="1">
            <a:prstTxWarp prst="textNoShape">
              <a:avLst/>
            </a:prstTxWarp>
          </a:bodyPr>
          <a:lstStyle>
            <a:lvl1pPr algn="r">
              <a:defRPr kumimoji="1" sz="1400">
                <a:ea typeface="新細明體" charset="0"/>
                <a:cs typeface="新細明體" charset="0"/>
              </a:defRPr>
            </a:lvl1pPr>
          </a:lstStyle>
          <a:p>
            <a:fld id="{12883ED8-D363-8742-B62A-973D3186F1D5}"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024065830"/>
      </p:ext>
    </p:extLst>
  </p:cSld>
  <p:clrMap bg1="dk2" tx1="lt1" bg2="dk1" tx2="lt2" accent1="accent1" accent2="accent2" accent3="accent3" accent4="accent4" accent5="accent5" accent6="accent6" hlink="hlink" folHlink="folHlink"/>
  <p:sldLayoutIdLst>
    <p:sldLayoutId id="2147484534" r:id="rId1"/>
    <p:sldLayoutId id="2147484535" r:id="rId2"/>
    <p:sldLayoutId id="2147484536" r:id="rId3"/>
    <p:sldLayoutId id="2147484537" r:id="rId4"/>
    <p:sldLayoutId id="2147484538" r:id="rId5"/>
    <p:sldLayoutId id="2147484539" r:id="rId6"/>
    <p:sldLayoutId id="2147484540" r:id="rId7"/>
    <p:sldLayoutId id="2147484541" r:id="rId8"/>
    <p:sldLayoutId id="2147484542" r:id="rId9"/>
    <p:sldLayoutId id="2147484543" r:id="rId10"/>
    <p:sldLayoutId id="2147484544"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5pPr>
      <a:lvl6pPr marL="457200" algn="r" rtl="0" fontAlgn="base">
        <a:spcBef>
          <a:spcPct val="0"/>
        </a:spcBef>
        <a:spcAft>
          <a:spcPct val="0"/>
        </a:spcAft>
        <a:defRPr sz="4400" i="1">
          <a:solidFill>
            <a:schemeClr val="tx2"/>
          </a:solidFill>
          <a:latin typeface="Times New Roman" charset="0"/>
          <a:ea typeface="ＭＳ Ｐゴシック" charset="0"/>
          <a:cs typeface="新細明體" charset="0"/>
        </a:defRPr>
      </a:lvl6pPr>
      <a:lvl7pPr marL="914400" algn="r" rtl="0" fontAlgn="base">
        <a:spcBef>
          <a:spcPct val="0"/>
        </a:spcBef>
        <a:spcAft>
          <a:spcPct val="0"/>
        </a:spcAft>
        <a:defRPr sz="4400" i="1">
          <a:solidFill>
            <a:schemeClr val="tx2"/>
          </a:solidFill>
          <a:latin typeface="Times New Roman" charset="0"/>
          <a:ea typeface="ＭＳ Ｐゴシック" charset="0"/>
          <a:cs typeface="新細明體" charset="0"/>
        </a:defRPr>
      </a:lvl7pPr>
      <a:lvl8pPr marL="1371600" algn="r" rtl="0" fontAlgn="base">
        <a:spcBef>
          <a:spcPct val="0"/>
        </a:spcBef>
        <a:spcAft>
          <a:spcPct val="0"/>
        </a:spcAft>
        <a:defRPr sz="4400" i="1">
          <a:solidFill>
            <a:schemeClr val="tx2"/>
          </a:solidFill>
          <a:latin typeface="Times New Roman" charset="0"/>
          <a:ea typeface="ＭＳ Ｐゴシック" charset="0"/>
          <a:cs typeface="新細明體" charset="0"/>
        </a:defRPr>
      </a:lvl8pPr>
      <a:lvl9pPr marL="1828800" algn="r" rtl="0" fontAlgn="base">
        <a:spcBef>
          <a:spcPct val="0"/>
        </a:spcBef>
        <a:spcAft>
          <a:spcPct val="0"/>
        </a:spcAft>
        <a:defRPr sz="4400" i="1">
          <a:solidFill>
            <a:schemeClr val="tx2"/>
          </a:solidFill>
          <a:latin typeface="Times New Roman" charset="0"/>
          <a:ea typeface="ＭＳ Ｐゴシック" charset="0"/>
          <a:cs typeface="新細明體"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新細明體"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新細明體"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2519E34F-AF5F-FF4D-9C28-0E117E7BCF2B}"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3911196797"/>
      </p:ext>
    </p:extLst>
  </p:cSld>
  <p:clrMap bg1="lt1" tx1="dk1" bg2="lt2" tx2="dk2" accent1="accent1" accent2="accent2" accent3="accent3" accent4="accent4" accent5="accent5" accent6="accent6" hlink="hlink" folHlink="folHlink"/>
  <p:sldLayoutIdLst>
    <p:sldLayoutId id="2147484546" r:id="rId1"/>
    <p:sldLayoutId id="2147484547" r:id="rId2"/>
    <p:sldLayoutId id="2147484548" r:id="rId3"/>
    <p:sldLayoutId id="2147484549" r:id="rId4"/>
    <p:sldLayoutId id="2147484550" r:id="rId5"/>
    <p:sldLayoutId id="2147484551" r:id="rId6"/>
    <p:sldLayoutId id="2147484552" r:id="rId7"/>
    <p:sldLayoutId id="2147484553" r:id="rId8"/>
    <p:sldLayoutId id="2147484554" r:id="rId9"/>
    <p:sldLayoutId id="2147484555" r:id="rId10"/>
    <p:sldLayoutId id="2147484556"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endParaRPr>
          </a:p>
        </p:txBody>
      </p:sp>
      <p:sp>
        <p:nvSpPr>
          <p:cNvPr id="73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endParaRPr>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cs typeface="+mn-cs"/>
              </a:defRPr>
            </a:lvl1pPr>
          </a:lstStyle>
          <a:p>
            <a:pPr>
              <a:defRPr/>
            </a:pPr>
            <a:fld id="{FEE14EF3-D16C-3544-87CD-B5398288D5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1158916"/>
      </p:ext>
    </p:extLst>
  </p:cSld>
  <p:clrMap bg1="lt1" tx1="dk1" bg2="lt2" tx2="dk2" accent1="accent1" accent2="accent2" accent3="accent3" accent4="accent4" accent5="accent5" accent6="accent6" hlink="hlink" folHlink="folHlink"/>
  <p:sldLayoutIdLst>
    <p:sldLayoutId id="2147484558" r:id="rId1"/>
    <p:sldLayoutId id="2147484559" r:id="rId2"/>
    <p:sldLayoutId id="2147484560" r:id="rId3"/>
    <p:sldLayoutId id="2147484561" r:id="rId4"/>
    <p:sldLayoutId id="2147484562" r:id="rId5"/>
    <p:sldLayoutId id="2147484563" r:id="rId6"/>
    <p:sldLayoutId id="2147484564" r:id="rId7"/>
    <p:sldLayoutId id="2147484565" r:id="rId8"/>
    <p:sldLayoutId id="2147484566" r:id="rId9"/>
    <p:sldLayoutId id="2147484567" r:id="rId10"/>
    <p:sldLayoutId id="214748456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18" charset="0"/>
        </a:defRPr>
      </a:lvl6pPr>
      <a:lvl7pPr marL="914400" algn="ctr" rtl="0" fontAlgn="base">
        <a:spcBef>
          <a:spcPct val="0"/>
        </a:spcBef>
        <a:spcAft>
          <a:spcPct val="0"/>
        </a:spcAft>
        <a:defRPr sz="4400">
          <a:solidFill>
            <a:schemeClr val="tx2"/>
          </a:solidFill>
          <a:latin typeface="Times" pitchFamily="18" charset="0"/>
        </a:defRPr>
      </a:lvl7pPr>
      <a:lvl8pPr marL="1371600" algn="ctr" rtl="0" fontAlgn="base">
        <a:spcBef>
          <a:spcPct val="0"/>
        </a:spcBef>
        <a:spcAft>
          <a:spcPct val="0"/>
        </a:spcAft>
        <a:defRPr sz="4400">
          <a:solidFill>
            <a:schemeClr val="tx2"/>
          </a:solidFill>
          <a:latin typeface="Times" pitchFamily="18" charset="0"/>
        </a:defRPr>
      </a:lvl8pPr>
      <a:lvl9pPr marL="1828800" algn="ctr" rtl="0" fontAlgn="base">
        <a:spcBef>
          <a:spcPct val="0"/>
        </a:spcBef>
        <a:spcAft>
          <a:spcPct val="0"/>
        </a:spcAft>
        <a:defRPr sz="44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64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FFFF66"/>
              </a:solidFill>
            </a:endParaRPr>
          </a:p>
        </p:txBody>
      </p:sp>
      <p:sp>
        <p:nvSpPr>
          <p:cNvPr id="146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FFFF66"/>
              </a:solidFill>
            </a:endParaRPr>
          </a:p>
        </p:txBody>
      </p:sp>
      <p:sp>
        <p:nvSpPr>
          <p:cNvPr id="1464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imes New Roman" charset="0"/>
                <a:cs typeface="+mn-cs"/>
              </a:defRPr>
            </a:lvl1pPr>
          </a:lstStyle>
          <a:p>
            <a:pPr>
              <a:defRPr/>
            </a:pPr>
            <a:fld id="{DC534AFB-79A8-CD41-A637-C2A716B6B4E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654091161"/>
      </p:ext>
    </p:extLst>
  </p:cSld>
  <p:clrMap bg1="dk2" tx1="lt1" bg2="dk1" tx2="lt2" accent1="accent1" accent2="accent2" accent3="accent3" accent4="accent4" accent5="accent5" accent6="accent6" hlink="hlink" folHlink="folHlink"/>
  <p:sldLayoutIdLst>
    <p:sldLayoutId id="2147484570" r:id="rId1"/>
    <p:sldLayoutId id="2147484571" r:id="rId2"/>
    <p:sldLayoutId id="2147484572" r:id="rId3"/>
    <p:sldLayoutId id="2147484573" r:id="rId4"/>
    <p:sldLayoutId id="2147484574" r:id="rId5"/>
    <p:sldLayoutId id="2147484575" r:id="rId6"/>
    <p:sldLayoutId id="2147484576" r:id="rId7"/>
    <p:sldLayoutId id="2147484577" r:id="rId8"/>
    <p:sldLayoutId id="2147484578" r:id="rId9"/>
    <p:sldLayoutId id="2147484579" r:id="rId10"/>
    <p:sldLayoutId id="2147484580" r:id="rId11"/>
  </p:sldLayoutIdLst>
  <p:hf sldNum="0" hdr="0"/>
  <p:txStyles>
    <p:titleStyle>
      <a:lvl1pPr algn="ctr" rtl="0" eaLnBrk="0" fontAlgn="base" hangingPunct="0">
        <a:spcBef>
          <a:spcPct val="0"/>
        </a:spcBef>
        <a:spcAft>
          <a:spcPct val="0"/>
        </a:spcAft>
        <a:defRPr sz="4400" b="1">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b="1">
          <a:solidFill>
            <a:schemeClr val="tx2"/>
          </a:solidFill>
          <a:latin typeface="Times New Roman" pitchFamily="18" charset="0"/>
        </a:defRPr>
      </a:lvl6pPr>
      <a:lvl7pPr marL="914400" algn="ctr" rtl="0" fontAlgn="base">
        <a:spcBef>
          <a:spcPct val="0"/>
        </a:spcBef>
        <a:spcAft>
          <a:spcPct val="0"/>
        </a:spcAft>
        <a:defRPr sz="4400" b="1">
          <a:solidFill>
            <a:schemeClr val="tx2"/>
          </a:solidFill>
          <a:latin typeface="Times New Roman" pitchFamily="18" charset="0"/>
        </a:defRPr>
      </a:lvl7pPr>
      <a:lvl8pPr marL="1371600" algn="ctr" rtl="0" fontAlgn="base">
        <a:spcBef>
          <a:spcPct val="0"/>
        </a:spcBef>
        <a:spcAft>
          <a:spcPct val="0"/>
        </a:spcAft>
        <a:defRPr sz="4400" b="1">
          <a:solidFill>
            <a:schemeClr val="tx2"/>
          </a:solidFill>
          <a:latin typeface="Times New Roman" pitchFamily="18" charset="0"/>
        </a:defRPr>
      </a:lvl8pPr>
      <a:lvl9pPr marL="1828800" algn="ctr" rtl="0" fontAlgn="base">
        <a:spcBef>
          <a:spcPct val="0"/>
        </a:spcBef>
        <a:spcAft>
          <a:spcPct val="0"/>
        </a:spcAft>
        <a:defRPr sz="44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ＭＳ Ｐゴシック" charset="0"/>
        </a:defRPr>
      </a:lvl5pPr>
      <a:lvl6pPr marL="2514600" indent="-228600" algn="l" rtl="0" fontAlgn="base">
        <a:spcBef>
          <a:spcPct val="20000"/>
        </a:spcBef>
        <a:spcAft>
          <a:spcPct val="0"/>
        </a:spcAft>
        <a:buFont typeface="Times" pitchFamily="18" charset="0"/>
        <a:buChar char="•"/>
        <a:defRPr sz="2000">
          <a:solidFill>
            <a:schemeClr val="tx1"/>
          </a:solidFill>
          <a:latin typeface="+mn-lt"/>
        </a:defRPr>
      </a:lvl6pPr>
      <a:lvl7pPr marL="2971800" indent="-228600" algn="l" rtl="0" fontAlgn="base">
        <a:spcBef>
          <a:spcPct val="20000"/>
        </a:spcBef>
        <a:spcAft>
          <a:spcPct val="0"/>
        </a:spcAft>
        <a:buFont typeface="Times" pitchFamily="18" charset="0"/>
        <a:buChar char="•"/>
        <a:defRPr sz="2000">
          <a:solidFill>
            <a:schemeClr val="tx1"/>
          </a:solidFill>
          <a:latin typeface="+mn-lt"/>
        </a:defRPr>
      </a:lvl7pPr>
      <a:lvl8pPr marL="3429000" indent="-228600" algn="l" rtl="0" fontAlgn="base">
        <a:spcBef>
          <a:spcPct val="20000"/>
        </a:spcBef>
        <a:spcAft>
          <a:spcPct val="0"/>
        </a:spcAft>
        <a:buFont typeface="Times" pitchFamily="18" charset="0"/>
        <a:buChar char="•"/>
        <a:defRPr sz="2000">
          <a:solidFill>
            <a:schemeClr val="tx1"/>
          </a:solidFill>
          <a:latin typeface="+mn-lt"/>
        </a:defRPr>
      </a:lvl8pPr>
      <a:lvl9pPr marL="3886200" indent="-228600" algn="l" rtl="0" fontAlgn="base">
        <a:spcBef>
          <a:spcPct val="20000"/>
        </a:spcBef>
        <a:spcAft>
          <a:spcPct val="0"/>
        </a:spcAft>
        <a:buFont typeface="Times" pitchFamily="18"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endParaRPr>
          </a:p>
        </p:txBody>
      </p:sp>
      <p:sp>
        <p:nvSpPr>
          <p:cNvPr id="73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endParaRPr>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cs typeface="+mn-cs"/>
              </a:defRPr>
            </a:lvl1pPr>
          </a:lstStyle>
          <a:p>
            <a:pPr>
              <a:defRPr/>
            </a:pPr>
            <a:fld id="{FEE14EF3-D16C-3544-87CD-B5398288D5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6849487"/>
      </p:ext>
    </p:extLst>
  </p:cSld>
  <p:clrMap bg1="lt1" tx1="dk1" bg2="lt2" tx2="dk2" accent1="accent1" accent2="accent2" accent3="accent3" accent4="accent4" accent5="accent5" accent6="accent6" hlink="hlink" folHlink="folHlink"/>
  <p:sldLayoutIdLst>
    <p:sldLayoutId id="2147484582" r:id="rId1"/>
    <p:sldLayoutId id="2147484583" r:id="rId2"/>
    <p:sldLayoutId id="2147484584" r:id="rId3"/>
    <p:sldLayoutId id="2147484585" r:id="rId4"/>
    <p:sldLayoutId id="2147484586" r:id="rId5"/>
    <p:sldLayoutId id="2147484587" r:id="rId6"/>
    <p:sldLayoutId id="2147484588" r:id="rId7"/>
    <p:sldLayoutId id="2147484589" r:id="rId8"/>
    <p:sldLayoutId id="2147484590" r:id="rId9"/>
    <p:sldLayoutId id="2147484591" r:id="rId10"/>
    <p:sldLayoutId id="214748459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18" charset="0"/>
        </a:defRPr>
      </a:lvl6pPr>
      <a:lvl7pPr marL="914400" algn="ctr" rtl="0" fontAlgn="base">
        <a:spcBef>
          <a:spcPct val="0"/>
        </a:spcBef>
        <a:spcAft>
          <a:spcPct val="0"/>
        </a:spcAft>
        <a:defRPr sz="4400">
          <a:solidFill>
            <a:schemeClr val="tx2"/>
          </a:solidFill>
          <a:latin typeface="Times" pitchFamily="18" charset="0"/>
        </a:defRPr>
      </a:lvl7pPr>
      <a:lvl8pPr marL="1371600" algn="ctr" rtl="0" fontAlgn="base">
        <a:spcBef>
          <a:spcPct val="0"/>
        </a:spcBef>
        <a:spcAft>
          <a:spcPct val="0"/>
        </a:spcAft>
        <a:defRPr sz="4400">
          <a:solidFill>
            <a:schemeClr val="tx2"/>
          </a:solidFill>
          <a:latin typeface="Times" pitchFamily="18" charset="0"/>
        </a:defRPr>
      </a:lvl8pPr>
      <a:lvl9pPr marL="1828800" algn="ctr" rtl="0" fontAlgn="base">
        <a:spcBef>
          <a:spcPct val="0"/>
        </a:spcBef>
        <a:spcAft>
          <a:spcPct val="0"/>
        </a:spcAft>
        <a:defRPr sz="44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endParaRPr>
          </a:p>
        </p:txBody>
      </p:sp>
      <p:sp>
        <p:nvSpPr>
          <p:cNvPr id="73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endParaRPr>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cs typeface="+mn-cs"/>
              </a:defRPr>
            </a:lvl1pPr>
          </a:lstStyle>
          <a:p>
            <a:pPr>
              <a:defRPr/>
            </a:pPr>
            <a:fld id="{FEE14EF3-D16C-3544-87CD-B5398288D5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200255"/>
      </p:ext>
    </p:extLst>
  </p:cSld>
  <p:clrMap bg1="lt1" tx1="dk1" bg2="lt2" tx2="dk2" accent1="accent1" accent2="accent2" accent3="accent3" accent4="accent4" accent5="accent5" accent6="accent6" hlink="hlink" folHlink="folHlink"/>
  <p:sldLayoutIdLst>
    <p:sldLayoutId id="2147484594" r:id="rId1"/>
    <p:sldLayoutId id="2147484595" r:id="rId2"/>
    <p:sldLayoutId id="2147484596" r:id="rId3"/>
    <p:sldLayoutId id="2147484597" r:id="rId4"/>
    <p:sldLayoutId id="2147484598" r:id="rId5"/>
    <p:sldLayoutId id="2147484599" r:id="rId6"/>
    <p:sldLayoutId id="2147484600" r:id="rId7"/>
    <p:sldLayoutId id="2147484601" r:id="rId8"/>
    <p:sldLayoutId id="2147484602" r:id="rId9"/>
    <p:sldLayoutId id="2147484603" r:id="rId10"/>
    <p:sldLayoutId id="214748460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18" charset="0"/>
        </a:defRPr>
      </a:lvl6pPr>
      <a:lvl7pPr marL="914400" algn="ctr" rtl="0" fontAlgn="base">
        <a:spcBef>
          <a:spcPct val="0"/>
        </a:spcBef>
        <a:spcAft>
          <a:spcPct val="0"/>
        </a:spcAft>
        <a:defRPr sz="4400">
          <a:solidFill>
            <a:schemeClr val="tx2"/>
          </a:solidFill>
          <a:latin typeface="Times" pitchFamily="18" charset="0"/>
        </a:defRPr>
      </a:lvl7pPr>
      <a:lvl8pPr marL="1371600" algn="ctr" rtl="0" fontAlgn="base">
        <a:spcBef>
          <a:spcPct val="0"/>
        </a:spcBef>
        <a:spcAft>
          <a:spcPct val="0"/>
        </a:spcAft>
        <a:defRPr sz="4400">
          <a:solidFill>
            <a:schemeClr val="tx2"/>
          </a:solidFill>
          <a:latin typeface="Times" pitchFamily="18" charset="0"/>
        </a:defRPr>
      </a:lvl8pPr>
      <a:lvl9pPr marL="1828800" algn="ctr" rtl="0" fontAlgn="base">
        <a:spcBef>
          <a:spcPct val="0"/>
        </a:spcBef>
        <a:spcAft>
          <a:spcPct val="0"/>
        </a:spcAft>
        <a:defRPr sz="44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34818"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sz="1800">
              <a:solidFill>
                <a:srgbClr val="FFFFFF"/>
              </a:solidFill>
              <a:cs typeface="+mn-cs"/>
            </a:endParaRPr>
          </a:p>
        </p:txBody>
      </p:sp>
      <p:sp>
        <p:nvSpPr>
          <p:cNvPr id="37891"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430947550 w 3625"/>
              <a:gd name="T5" fmla="*/ 7561263 h 1492"/>
              <a:gd name="T6" fmla="*/ 894656340 w 3625"/>
              <a:gd name="T7" fmla="*/ 22682200 h 1492"/>
              <a:gd name="T8" fmla="*/ 1257558872 w 3625"/>
              <a:gd name="T9" fmla="*/ 52924075 h 1492"/>
              <a:gd name="T10" fmla="*/ 1638101705 w 3625"/>
              <a:gd name="T11" fmla="*/ 90725625 h 1492"/>
              <a:gd name="T12" fmla="*/ 2038807377 w 3625"/>
              <a:gd name="T13" fmla="*/ 136088438 h 1492"/>
              <a:gd name="T14" fmla="*/ 2147483647 w 3625"/>
              <a:gd name="T15" fmla="*/ 196572188 h 1492"/>
              <a:gd name="T16" fmla="*/ 2147483647 w 3625"/>
              <a:gd name="T17" fmla="*/ 264617200 h 1492"/>
              <a:gd name="T18" fmla="*/ 2147483647 w 3625"/>
              <a:gd name="T19" fmla="*/ 335181575 h 1492"/>
              <a:gd name="T20" fmla="*/ 2147483647 w 3625"/>
              <a:gd name="T21" fmla="*/ 441028138 h 1492"/>
              <a:gd name="T22" fmla="*/ 2147483647 w 3625"/>
              <a:gd name="T23" fmla="*/ 546874700 h 1492"/>
              <a:gd name="T24" fmla="*/ 2147483647 w 3625"/>
              <a:gd name="T25" fmla="*/ 677922825 h 1492"/>
              <a:gd name="T26" fmla="*/ 2147483647 w 3625"/>
              <a:gd name="T27" fmla="*/ 776208125 h 1492"/>
              <a:gd name="T28" fmla="*/ 2147483647 w 3625"/>
              <a:gd name="T29" fmla="*/ 967740000 h 1492"/>
              <a:gd name="T30" fmla="*/ 2147483647 w 3625"/>
              <a:gd name="T31" fmla="*/ 1118949375 h 1492"/>
              <a:gd name="T32" fmla="*/ 2147483647 w 3625"/>
              <a:gd name="T33" fmla="*/ 1378526263 h 1492"/>
              <a:gd name="T34" fmla="*/ 2147483647 w 3625"/>
              <a:gd name="T35" fmla="*/ 1668343438 h 1492"/>
              <a:gd name="T36" fmla="*/ 2147483647 w 3625"/>
              <a:gd name="T37" fmla="*/ 1980842813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endParaRPr lang="en-US" sz="1800">
              <a:solidFill>
                <a:srgbClr val="FFFFFF"/>
              </a:solidFill>
            </a:endParaRPr>
          </a:p>
        </p:txBody>
      </p:sp>
      <p:sp>
        <p:nvSpPr>
          <p:cNvPr id="37892" name="Freeform 4"/>
          <p:cNvSpPr>
            <a:spLocks/>
          </p:cNvSpPr>
          <p:nvPr/>
        </p:nvSpPr>
        <p:spPr bwMode="white">
          <a:xfrm>
            <a:off x="0" y="3817938"/>
            <a:ext cx="8164513" cy="3019425"/>
          </a:xfrm>
          <a:custGeom>
            <a:avLst/>
            <a:gdLst>
              <a:gd name="T0" fmla="*/ 2147483647 w 5143"/>
              <a:gd name="T1" fmla="*/ 1020664075 h 1902"/>
              <a:gd name="T2" fmla="*/ 2147483647 w 5143"/>
              <a:gd name="T3" fmla="*/ 839212825 h 1902"/>
              <a:gd name="T4" fmla="*/ 2147483647 w 5143"/>
              <a:gd name="T5" fmla="*/ 657761575 h 1902"/>
              <a:gd name="T6" fmla="*/ 2147483647 w 5143"/>
              <a:gd name="T7" fmla="*/ 498990938 h 1902"/>
              <a:gd name="T8" fmla="*/ 2147483647 w 5143"/>
              <a:gd name="T9" fmla="*/ 385584700 h 1902"/>
              <a:gd name="T10" fmla="*/ 2147483647 w 5143"/>
              <a:gd name="T11" fmla="*/ 279738138 h 1902"/>
              <a:gd name="T12" fmla="*/ 2147483647 w 5143"/>
              <a:gd name="T13" fmla="*/ 189012513 h 1902"/>
              <a:gd name="T14" fmla="*/ 2147483647 w 5143"/>
              <a:gd name="T15" fmla="*/ 120967500 h 1902"/>
              <a:gd name="T16" fmla="*/ 1882557628 w 5143"/>
              <a:gd name="T17" fmla="*/ 75604688 h 1902"/>
              <a:gd name="T18" fmla="*/ 1262599152 w 5143"/>
              <a:gd name="T19" fmla="*/ 37803138 h 1902"/>
              <a:gd name="T20" fmla="*/ 619958475 w 5143"/>
              <a:gd name="T21" fmla="*/ 7561263 h 1902"/>
              <a:gd name="T22" fmla="*/ 0 w 5143"/>
              <a:gd name="T23" fmla="*/ 0 h 1902"/>
              <a:gd name="T24" fmla="*/ 0 w 5143"/>
              <a:gd name="T25" fmla="*/ 693043763 h 1902"/>
              <a:gd name="T26" fmla="*/ 0 w 5143"/>
              <a:gd name="T27" fmla="*/ 869454700 h 1902"/>
              <a:gd name="T28" fmla="*/ 0 w 5143"/>
              <a:gd name="T29" fmla="*/ 693043763 h 1902"/>
              <a:gd name="T30" fmla="*/ 0 w 5143"/>
              <a:gd name="T31" fmla="*/ 861893438 h 1902"/>
              <a:gd name="T32" fmla="*/ 854333815 w 5143"/>
              <a:gd name="T33" fmla="*/ 884575638 h 1902"/>
              <a:gd name="T34" fmla="*/ 1527214781 w 5143"/>
              <a:gd name="T35" fmla="*/ 937498125 h 1902"/>
              <a:gd name="T36" fmla="*/ 2147173256 w 5143"/>
              <a:gd name="T37" fmla="*/ 1005543138 h 1902"/>
              <a:gd name="T38" fmla="*/ 2147483647 w 5143"/>
              <a:gd name="T39" fmla="*/ 1096268763 h 1902"/>
              <a:gd name="T40" fmla="*/ 2147483647 w 5143"/>
              <a:gd name="T41" fmla="*/ 1194554063 h 1902"/>
              <a:gd name="T42" fmla="*/ 2147483647 w 5143"/>
              <a:gd name="T43" fmla="*/ 1360884375 h 1902"/>
              <a:gd name="T44" fmla="*/ 2147483647 w 5143"/>
              <a:gd name="T45" fmla="*/ 1519655013 h 1902"/>
              <a:gd name="T46" fmla="*/ 2147483647 w 5143"/>
              <a:gd name="T47" fmla="*/ 1708665938 h 1902"/>
              <a:gd name="T48" fmla="*/ 2147483647 w 5143"/>
              <a:gd name="T49" fmla="*/ 1882557513 h 1902"/>
              <a:gd name="T50" fmla="*/ 2147483647 w 5143"/>
              <a:gd name="T51" fmla="*/ 2147173125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018645950 h 1902"/>
              <a:gd name="T86" fmla="*/ 2147483647 w 5143"/>
              <a:gd name="T87" fmla="*/ 1769149688 h 1902"/>
              <a:gd name="T88" fmla="*/ 2147483647 w 5143"/>
              <a:gd name="T89" fmla="*/ 1481851875 h 1902"/>
              <a:gd name="T90" fmla="*/ 2147483647 w 5143"/>
              <a:gd name="T91" fmla="*/ 1232357200 h 1902"/>
              <a:gd name="T92" fmla="*/ 2147483647 w 5143"/>
              <a:gd name="T93" fmla="*/ 102066407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sz="1800">
              <a:solidFill>
                <a:srgbClr val="FFFFFF"/>
              </a:solidFill>
            </a:endParaRPr>
          </a:p>
        </p:txBody>
      </p:sp>
      <p:sp>
        <p:nvSpPr>
          <p:cNvPr id="37893" name="Freeform 5"/>
          <p:cNvSpPr>
            <a:spLocks/>
          </p:cNvSpPr>
          <p:nvPr/>
        </p:nvSpPr>
        <p:spPr bwMode="white">
          <a:xfrm>
            <a:off x="0" y="3146425"/>
            <a:ext cx="9144000" cy="3690938"/>
          </a:xfrm>
          <a:custGeom>
            <a:avLst/>
            <a:gdLst>
              <a:gd name="T0" fmla="*/ 0 w 5760"/>
              <a:gd name="T1" fmla="*/ 0 h 2325"/>
              <a:gd name="T2" fmla="*/ 0 w 5760"/>
              <a:gd name="T3" fmla="*/ 854333878 h 2325"/>
              <a:gd name="T4" fmla="*/ 1406247188 w 5760"/>
              <a:gd name="T5" fmla="*/ 899696697 h 2325"/>
              <a:gd name="T6" fmla="*/ 2033766888 w 5760"/>
              <a:gd name="T7" fmla="*/ 945059516 h 2325"/>
              <a:gd name="T8" fmla="*/ 2147483647 w 5760"/>
              <a:gd name="T9" fmla="*/ 1005543274 h 2325"/>
              <a:gd name="T10" fmla="*/ 2147483647 w 5760"/>
              <a:gd name="T11" fmla="*/ 1073586708 h 2325"/>
              <a:gd name="T12" fmla="*/ 2147483647 w 5760"/>
              <a:gd name="T13" fmla="*/ 1171873609 h 2325"/>
              <a:gd name="T14" fmla="*/ 2147483647 w 5760"/>
              <a:gd name="T15" fmla="*/ 1285279862 h 2325"/>
              <a:gd name="T16" fmla="*/ 2147483647 w 5760"/>
              <a:gd name="T17" fmla="*/ 1436489257 h 2325"/>
              <a:gd name="T18" fmla="*/ 2147483647 w 5760"/>
              <a:gd name="T19" fmla="*/ 1587698653 h 2325"/>
              <a:gd name="T20" fmla="*/ 2147483647 w 5760"/>
              <a:gd name="T21" fmla="*/ 1731348372 h 2325"/>
              <a:gd name="T22" fmla="*/ 2147483647 w 5760"/>
              <a:gd name="T23" fmla="*/ 1912799647 h 2325"/>
              <a:gd name="T24" fmla="*/ 2147483647 w 5760"/>
              <a:gd name="T25" fmla="*/ 2109371861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09371861 h 2325"/>
              <a:gd name="T62" fmla="*/ 2147483647 w 5760"/>
              <a:gd name="T63" fmla="*/ 1943041526 h 2325"/>
              <a:gd name="T64" fmla="*/ 2147483647 w 5760"/>
              <a:gd name="T65" fmla="*/ 1791832130 h 2325"/>
              <a:gd name="T66" fmla="*/ 2147483647 w 5760"/>
              <a:gd name="T67" fmla="*/ 1640622735 h 2325"/>
              <a:gd name="T68" fmla="*/ 2147483647 w 5760"/>
              <a:gd name="T69" fmla="*/ 1512093955 h 2325"/>
              <a:gd name="T70" fmla="*/ 2147483647 w 5760"/>
              <a:gd name="T71" fmla="*/ 1391126438 h 2325"/>
              <a:gd name="T72" fmla="*/ 2147483647 w 5760"/>
              <a:gd name="T73" fmla="*/ 1217236427 h 2325"/>
              <a:gd name="T74" fmla="*/ 2147483647 w 5760"/>
              <a:gd name="T75" fmla="*/ 1066027032 h 2325"/>
              <a:gd name="T76" fmla="*/ 2147483647 w 5760"/>
              <a:gd name="T77" fmla="*/ 945059516 h 2325"/>
              <a:gd name="T78" fmla="*/ 2147483647 w 5760"/>
              <a:gd name="T79" fmla="*/ 786288857 h 2325"/>
              <a:gd name="T80" fmla="*/ 2147483647 w 5760"/>
              <a:gd name="T81" fmla="*/ 657761664 h 2325"/>
              <a:gd name="T82" fmla="*/ 2147483647 w 5760"/>
              <a:gd name="T83" fmla="*/ 536794148 h 2325"/>
              <a:gd name="T84" fmla="*/ 2147483647 w 5760"/>
              <a:gd name="T85" fmla="*/ 430947571 h 2325"/>
              <a:gd name="T86" fmla="*/ 2147483647 w 5760"/>
              <a:gd name="T87" fmla="*/ 347781610 h 2325"/>
              <a:gd name="T88" fmla="*/ 2147483647 w 5760"/>
              <a:gd name="T89" fmla="*/ 272176912 h 2325"/>
              <a:gd name="T90" fmla="*/ 2147483647 w 5760"/>
              <a:gd name="T91" fmla="*/ 204133478 h 2325"/>
              <a:gd name="T92" fmla="*/ 2147483647 w 5760"/>
              <a:gd name="T93" fmla="*/ 151209395 h 2325"/>
              <a:gd name="T94" fmla="*/ 2147483647 w 5760"/>
              <a:gd name="T95" fmla="*/ 90725637 h 2325"/>
              <a:gd name="T96" fmla="*/ 2086689375 w 5760"/>
              <a:gd name="T97" fmla="*/ 52924082 h 2325"/>
              <a:gd name="T98" fmla="*/ 1406247188 w 5760"/>
              <a:gd name="T99" fmla="*/ 30241879 h 2325"/>
              <a:gd name="T100" fmla="*/ 710684063 w 5760"/>
              <a:gd name="T101" fmla="*/ 7561264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sz="1800">
              <a:solidFill>
                <a:srgbClr val="FFFFFF"/>
              </a:solidFill>
            </a:endParaRPr>
          </a:p>
        </p:txBody>
      </p:sp>
      <p:sp>
        <p:nvSpPr>
          <p:cNvPr id="37894" name="Freeform 6"/>
          <p:cNvSpPr>
            <a:spLocks/>
          </p:cNvSpPr>
          <p:nvPr/>
        </p:nvSpPr>
        <p:spPr bwMode="white">
          <a:xfrm>
            <a:off x="0" y="2460625"/>
            <a:ext cx="9144000" cy="2497138"/>
          </a:xfrm>
          <a:custGeom>
            <a:avLst/>
            <a:gdLst>
              <a:gd name="T0" fmla="*/ 0 w 5760"/>
              <a:gd name="T1" fmla="*/ 0 h 1573"/>
              <a:gd name="T2" fmla="*/ 0 w 5760"/>
              <a:gd name="T3" fmla="*/ 884575815 h 1573"/>
              <a:gd name="T4" fmla="*/ 710684063 w 5760"/>
              <a:gd name="T5" fmla="*/ 899696755 h 1573"/>
              <a:gd name="T6" fmla="*/ 1580138763 w 5760"/>
              <a:gd name="T7" fmla="*/ 914817696 h 1573"/>
              <a:gd name="T8" fmla="*/ 2147483647 w 5760"/>
              <a:gd name="T9" fmla="*/ 945059577 h 1573"/>
              <a:gd name="T10" fmla="*/ 2147483647 w 5760"/>
              <a:gd name="T11" fmla="*/ 990422398 h 1573"/>
              <a:gd name="T12" fmla="*/ 2147483647 w 5760"/>
              <a:gd name="T13" fmla="*/ 1035785220 h 1573"/>
              <a:gd name="T14" fmla="*/ 2147483647 w 5760"/>
              <a:gd name="T15" fmla="*/ 1096268982 h 1573"/>
              <a:gd name="T16" fmla="*/ 2147483647 w 5760"/>
              <a:gd name="T17" fmla="*/ 1164312421 h 1573"/>
              <a:gd name="T18" fmla="*/ 2147483647 w 5760"/>
              <a:gd name="T19" fmla="*/ 1270159004 h 1573"/>
              <a:gd name="T20" fmla="*/ 2147483647 w 5760"/>
              <a:gd name="T21" fmla="*/ 1383566852 h 1573"/>
              <a:gd name="T22" fmla="*/ 2147483647 w 5760"/>
              <a:gd name="T23" fmla="*/ 1504534376 h 1573"/>
              <a:gd name="T24" fmla="*/ 2147483647 w 5760"/>
              <a:gd name="T25" fmla="*/ 1633061577 h 1573"/>
              <a:gd name="T26" fmla="*/ 2147483647 w 5760"/>
              <a:gd name="T27" fmla="*/ 1784270982 h 1573"/>
              <a:gd name="T28" fmla="*/ 2147483647 w 5760"/>
              <a:gd name="T29" fmla="*/ 1890117566 h 1573"/>
              <a:gd name="T30" fmla="*/ 2147483647 w 5760"/>
              <a:gd name="T31" fmla="*/ 2041326971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1595260019 h 1573"/>
              <a:gd name="T54" fmla="*/ 2147483647 w 5760"/>
              <a:gd name="T55" fmla="*/ 1436489350 h 1573"/>
              <a:gd name="T56" fmla="*/ 2147483647 w 5760"/>
              <a:gd name="T57" fmla="*/ 1262599328 h 1573"/>
              <a:gd name="T58" fmla="*/ 2147483647 w 5760"/>
              <a:gd name="T59" fmla="*/ 1118949599 h 1573"/>
              <a:gd name="T60" fmla="*/ 2147483647 w 5760"/>
              <a:gd name="T61" fmla="*/ 997982075 h 1573"/>
              <a:gd name="T62" fmla="*/ 2147483647 w 5760"/>
              <a:gd name="T63" fmla="*/ 877014551 h 1573"/>
              <a:gd name="T64" fmla="*/ 2147483647 w 5760"/>
              <a:gd name="T65" fmla="*/ 740926086 h 1573"/>
              <a:gd name="T66" fmla="*/ 2147483647 w 5760"/>
              <a:gd name="T67" fmla="*/ 635079502 h 1573"/>
              <a:gd name="T68" fmla="*/ 2147483647 w 5760"/>
              <a:gd name="T69" fmla="*/ 536794182 h 1573"/>
              <a:gd name="T70" fmla="*/ 2147483647 w 5760"/>
              <a:gd name="T71" fmla="*/ 461189480 h 1573"/>
              <a:gd name="T72" fmla="*/ 2147483647 w 5760"/>
              <a:gd name="T73" fmla="*/ 385584777 h 1573"/>
              <a:gd name="T74" fmla="*/ 2147483647 w 5760"/>
              <a:gd name="T75" fmla="*/ 325101015 h 1573"/>
              <a:gd name="T76" fmla="*/ 2147483647 w 5760"/>
              <a:gd name="T77" fmla="*/ 264617253 h 1573"/>
              <a:gd name="T78" fmla="*/ 2147483647 w 5760"/>
              <a:gd name="T79" fmla="*/ 219254431 h 1573"/>
              <a:gd name="T80" fmla="*/ 2147483647 w 5760"/>
              <a:gd name="T81" fmla="*/ 166330346 h 1573"/>
              <a:gd name="T82" fmla="*/ 2147483647 w 5760"/>
              <a:gd name="T83" fmla="*/ 120967524 h 1573"/>
              <a:gd name="T84" fmla="*/ 2147483647 w 5760"/>
              <a:gd name="T85" fmla="*/ 98286907 h 1573"/>
              <a:gd name="T86" fmla="*/ 2147483647 w 5760"/>
              <a:gd name="T87" fmla="*/ 68045026 h 1573"/>
              <a:gd name="T88" fmla="*/ 2147483647 w 5760"/>
              <a:gd name="T89" fmla="*/ 37803145 h 1573"/>
              <a:gd name="T90" fmla="*/ 1799391563 w 5760"/>
              <a:gd name="T91" fmla="*/ 30241881 h 1573"/>
              <a:gd name="T92" fmla="*/ 1285279688 w 5760"/>
              <a:gd name="T93" fmla="*/ 15120941 h 1573"/>
              <a:gd name="T94" fmla="*/ 612398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sz="1800">
              <a:solidFill>
                <a:srgbClr val="FFFFFF"/>
              </a:solidFill>
            </a:endParaRPr>
          </a:p>
        </p:txBody>
      </p:sp>
      <p:sp>
        <p:nvSpPr>
          <p:cNvPr id="37895" name="Freeform 7"/>
          <p:cNvSpPr>
            <a:spLocks/>
          </p:cNvSpPr>
          <p:nvPr/>
        </p:nvSpPr>
        <p:spPr bwMode="white">
          <a:xfrm>
            <a:off x="0" y="1793875"/>
            <a:ext cx="9144000" cy="1539875"/>
          </a:xfrm>
          <a:custGeom>
            <a:avLst/>
            <a:gdLst>
              <a:gd name="T0" fmla="*/ 0 w 5760"/>
              <a:gd name="T1" fmla="*/ 0 h 970"/>
              <a:gd name="T2" fmla="*/ 0 w 5760"/>
              <a:gd name="T3" fmla="*/ 854333763 h 970"/>
              <a:gd name="T4" fmla="*/ 801409688 w 5760"/>
              <a:gd name="T5" fmla="*/ 861893438 h 970"/>
              <a:gd name="T6" fmla="*/ 1489413138 w 5760"/>
              <a:gd name="T7" fmla="*/ 877014375 h 970"/>
              <a:gd name="T8" fmla="*/ 2132052188 w 5760"/>
              <a:gd name="T9" fmla="*/ 892135313 h 970"/>
              <a:gd name="T10" fmla="*/ 2147483647 w 5760"/>
              <a:gd name="T11" fmla="*/ 907256250 h 970"/>
              <a:gd name="T12" fmla="*/ 2147483647 w 5760"/>
              <a:gd name="T13" fmla="*/ 922377188 h 970"/>
              <a:gd name="T14" fmla="*/ 2147483647 w 5760"/>
              <a:gd name="T15" fmla="*/ 960180325 h 970"/>
              <a:gd name="T16" fmla="*/ 2147483647 w 5760"/>
              <a:gd name="T17" fmla="*/ 1005543138 h 970"/>
              <a:gd name="T18" fmla="*/ 2147483647 w 5760"/>
              <a:gd name="T19" fmla="*/ 1058465625 h 970"/>
              <a:gd name="T20" fmla="*/ 2147483647 w 5760"/>
              <a:gd name="T21" fmla="*/ 1141631575 h 970"/>
              <a:gd name="T22" fmla="*/ 2147483647 w 5760"/>
              <a:gd name="T23" fmla="*/ 1202115325 h 970"/>
              <a:gd name="T24" fmla="*/ 2147483647 w 5760"/>
              <a:gd name="T25" fmla="*/ 1277720013 h 970"/>
              <a:gd name="T26" fmla="*/ 2147483647 w 5760"/>
              <a:gd name="T27" fmla="*/ 1368445638 h 970"/>
              <a:gd name="T28" fmla="*/ 2147483647 w 5760"/>
              <a:gd name="T29" fmla="*/ 1474292200 h 970"/>
              <a:gd name="T30" fmla="*/ 2147483647 w 5760"/>
              <a:gd name="T31" fmla="*/ 1557456563 h 970"/>
              <a:gd name="T32" fmla="*/ 2147483647 w 5760"/>
              <a:gd name="T33" fmla="*/ 1685985325 h 970"/>
              <a:gd name="T34" fmla="*/ 2147483647 w 5760"/>
              <a:gd name="T35" fmla="*/ 1829633438 h 970"/>
              <a:gd name="T36" fmla="*/ 2147483647 w 5760"/>
              <a:gd name="T37" fmla="*/ 1980842813 h 970"/>
              <a:gd name="T38" fmla="*/ 2147483647 w 5760"/>
              <a:gd name="T39" fmla="*/ 2132052188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sz="1800">
              <a:solidFill>
                <a:srgbClr val="FFFFFF"/>
              </a:solidFill>
            </a:endParaRPr>
          </a:p>
        </p:txBody>
      </p:sp>
      <p:sp>
        <p:nvSpPr>
          <p:cNvPr id="37896" name="Freeform 8"/>
          <p:cNvSpPr>
            <a:spLocks/>
          </p:cNvSpPr>
          <p:nvPr/>
        </p:nvSpPr>
        <p:spPr bwMode="white">
          <a:xfrm>
            <a:off x="0" y="-20638"/>
            <a:ext cx="9144000" cy="1682751"/>
          </a:xfrm>
          <a:custGeom>
            <a:avLst/>
            <a:gdLst>
              <a:gd name="T0" fmla="*/ 0 w 5760"/>
              <a:gd name="T1" fmla="*/ 1897679578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1693251 h 1060"/>
              <a:gd name="T12" fmla="*/ 2147483647 w 5760"/>
              <a:gd name="T13" fmla="*/ 400705876 h 1060"/>
              <a:gd name="T14" fmla="*/ 2147483647 w 5760"/>
              <a:gd name="T15" fmla="*/ 559475020 h 1060"/>
              <a:gd name="T16" fmla="*/ 2147483647 w 5760"/>
              <a:gd name="T17" fmla="*/ 672882912 h 1060"/>
              <a:gd name="T18" fmla="*/ 2147483647 w 5760"/>
              <a:gd name="T19" fmla="*/ 816531110 h 1060"/>
              <a:gd name="T20" fmla="*/ 2147483647 w 5760"/>
              <a:gd name="T21" fmla="*/ 922377736 h 1060"/>
              <a:gd name="T22" fmla="*/ 2147483647 w 5760"/>
              <a:gd name="T23" fmla="*/ 1043345308 h 1060"/>
              <a:gd name="T24" fmla="*/ 2147483647 w 5760"/>
              <a:gd name="T25" fmla="*/ 1179433826 h 1060"/>
              <a:gd name="T26" fmla="*/ 2147483647 w 5760"/>
              <a:gd name="T27" fmla="*/ 1270159505 h 1060"/>
              <a:gd name="T28" fmla="*/ 2147483647 w 5760"/>
              <a:gd name="T29" fmla="*/ 1368446451 h 1060"/>
              <a:gd name="T30" fmla="*/ 2147483647 w 5760"/>
              <a:gd name="T31" fmla="*/ 1459172130 h 1060"/>
              <a:gd name="T32" fmla="*/ 2147483647 w 5760"/>
              <a:gd name="T33" fmla="*/ 1527217183 h 1060"/>
              <a:gd name="T34" fmla="*/ 2147483647 w 5760"/>
              <a:gd name="T35" fmla="*/ 1595260648 h 1060"/>
              <a:gd name="T36" fmla="*/ 2147483647 w 5760"/>
              <a:gd name="T37" fmla="*/ 1648184754 h 1060"/>
              <a:gd name="T38" fmla="*/ 2147483647 w 5760"/>
              <a:gd name="T39" fmla="*/ 1701107273 h 1060"/>
              <a:gd name="T40" fmla="*/ 2147483647 w 5760"/>
              <a:gd name="T41" fmla="*/ 1746470113 h 1060"/>
              <a:gd name="T42" fmla="*/ 2147483647 w 5760"/>
              <a:gd name="T43" fmla="*/ 1784273273 h 1060"/>
              <a:gd name="T44" fmla="*/ 2147483647 w 5760"/>
              <a:gd name="T45" fmla="*/ 1814515166 h 1060"/>
              <a:gd name="T46" fmla="*/ 2147483647 w 5760"/>
              <a:gd name="T47" fmla="*/ 1844757059 h 1060"/>
              <a:gd name="T48" fmla="*/ 2147483647 w 5760"/>
              <a:gd name="T49" fmla="*/ 1859878005 h 1060"/>
              <a:gd name="T50" fmla="*/ 1345763438 w 5760"/>
              <a:gd name="T51" fmla="*/ 1882558631 h 1060"/>
              <a:gd name="T52" fmla="*/ 506552200 w 5760"/>
              <a:gd name="T53" fmla="*/ 1897679578 h 1060"/>
              <a:gd name="T54" fmla="*/ 0 w 5760"/>
              <a:gd name="T55" fmla="*/ 189767957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sz="1800">
              <a:solidFill>
                <a:srgbClr val="FFFFFF"/>
              </a:solidFill>
            </a:endParaRPr>
          </a:p>
        </p:txBody>
      </p:sp>
      <p:sp>
        <p:nvSpPr>
          <p:cNvPr id="37897" name="Freeform 9"/>
          <p:cNvSpPr>
            <a:spLocks/>
          </p:cNvSpPr>
          <p:nvPr/>
        </p:nvSpPr>
        <p:spPr bwMode="white">
          <a:xfrm>
            <a:off x="0" y="-20638"/>
            <a:ext cx="8388350" cy="1068388"/>
          </a:xfrm>
          <a:custGeom>
            <a:avLst/>
            <a:gdLst>
              <a:gd name="T0" fmla="*/ 0 w 5284"/>
              <a:gd name="T1" fmla="*/ 922377619 h 673"/>
              <a:gd name="T2" fmla="*/ 0 w 5284"/>
              <a:gd name="T3" fmla="*/ 1693545793 h 673"/>
              <a:gd name="T4" fmla="*/ 763608138 w 5284"/>
              <a:gd name="T5" fmla="*/ 1693545793 h 673"/>
              <a:gd name="T6" fmla="*/ 1822073763 w 5284"/>
              <a:gd name="T7" fmla="*/ 1670865169 h 673"/>
              <a:gd name="T8" fmla="*/ 2147483647 w 5284"/>
              <a:gd name="T9" fmla="*/ 1648182959 h 673"/>
              <a:gd name="T10" fmla="*/ 2147483647 w 5284"/>
              <a:gd name="T11" fmla="*/ 1617941070 h 673"/>
              <a:gd name="T12" fmla="*/ 2147483647 w 5284"/>
              <a:gd name="T13" fmla="*/ 1587699181 h 673"/>
              <a:gd name="T14" fmla="*/ 2147483647 w 5284"/>
              <a:gd name="T15" fmla="*/ 1549897613 h 673"/>
              <a:gd name="T16" fmla="*/ 2147483647 w 5284"/>
              <a:gd name="T17" fmla="*/ 1527215402 h 673"/>
              <a:gd name="T18" fmla="*/ 2147483647 w 5284"/>
              <a:gd name="T19" fmla="*/ 1481852568 h 673"/>
              <a:gd name="T20" fmla="*/ 2147483647 w 5284"/>
              <a:gd name="T21" fmla="*/ 1436489735 h 673"/>
              <a:gd name="T22" fmla="*/ 2147483647 w 5284"/>
              <a:gd name="T23" fmla="*/ 1376005956 h 673"/>
              <a:gd name="T24" fmla="*/ 2147483647 w 5284"/>
              <a:gd name="T25" fmla="*/ 1330643123 h 673"/>
              <a:gd name="T26" fmla="*/ 2147483647 w 5284"/>
              <a:gd name="T27" fmla="*/ 1255038400 h 673"/>
              <a:gd name="T28" fmla="*/ 2147483647 w 5284"/>
              <a:gd name="T29" fmla="*/ 1194554622 h 673"/>
              <a:gd name="T30" fmla="*/ 2147483647 w 5284"/>
              <a:gd name="T31" fmla="*/ 1126511165 h 673"/>
              <a:gd name="T32" fmla="*/ 2147483647 w 5284"/>
              <a:gd name="T33" fmla="*/ 1058466120 h 673"/>
              <a:gd name="T34" fmla="*/ 2147483647 w 5284"/>
              <a:gd name="T35" fmla="*/ 967740453 h 673"/>
              <a:gd name="T36" fmla="*/ 2147483647 w 5284"/>
              <a:gd name="T37" fmla="*/ 884576051 h 673"/>
              <a:gd name="T38" fmla="*/ 2147483647 w 5284"/>
              <a:gd name="T39" fmla="*/ 801410063 h 673"/>
              <a:gd name="T40" fmla="*/ 2147483647 w 5284"/>
              <a:gd name="T41" fmla="*/ 703124717 h 673"/>
              <a:gd name="T42" fmla="*/ 2147483647 w 5284"/>
              <a:gd name="T43" fmla="*/ 597278105 h 673"/>
              <a:gd name="T44" fmla="*/ 2147483647 w 5284"/>
              <a:gd name="T45" fmla="*/ 483870226 h 673"/>
              <a:gd name="T46" fmla="*/ 2147483647 w 5284"/>
              <a:gd name="T47" fmla="*/ 370463936 h 673"/>
              <a:gd name="T48" fmla="*/ 2147483647 w 5284"/>
              <a:gd name="T49" fmla="*/ 226814169 h 673"/>
              <a:gd name="T50" fmla="*/ 2147483647 w 5284"/>
              <a:gd name="T51" fmla="*/ 105846612 h 673"/>
              <a:gd name="T52" fmla="*/ 2147483647 w 5284"/>
              <a:gd name="T53" fmla="*/ 0 h 673"/>
              <a:gd name="T54" fmla="*/ 2147483647 w 5284"/>
              <a:gd name="T55" fmla="*/ 0 h 673"/>
              <a:gd name="T56" fmla="*/ 2147483647 w 5284"/>
              <a:gd name="T57" fmla="*/ 143649767 h 673"/>
              <a:gd name="T58" fmla="*/ 2147483647 w 5284"/>
              <a:gd name="T59" fmla="*/ 272177002 h 673"/>
              <a:gd name="T60" fmla="*/ 2147483647 w 5284"/>
              <a:gd name="T61" fmla="*/ 378023614 h 673"/>
              <a:gd name="T62" fmla="*/ 2147483647 w 5284"/>
              <a:gd name="T63" fmla="*/ 461189603 h 673"/>
              <a:gd name="T64" fmla="*/ 2147483647 w 5284"/>
              <a:gd name="T65" fmla="*/ 536794326 h 673"/>
              <a:gd name="T66" fmla="*/ 2147483647 w 5284"/>
              <a:gd name="T67" fmla="*/ 612399049 h 673"/>
              <a:gd name="T68" fmla="*/ 2147483647 w 5284"/>
              <a:gd name="T69" fmla="*/ 688003772 h 673"/>
              <a:gd name="T70" fmla="*/ 2147483647 w 5284"/>
              <a:gd name="T71" fmla="*/ 748487550 h 673"/>
              <a:gd name="T72" fmla="*/ 2147483647 w 5284"/>
              <a:gd name="T73" fmla="*/ 786289118 h 673"/>
              <a:gd name="T74" fmla="*/ 2147483647 w 5284"/>
              <a:gd name="T75" fmla="*/ 831651952 h 673"/>
              <a:gd name="T76" fmla="*/ 2147483647 w 5284"/>
              <a:gd name="T77" fmla="*/ 861893841 h 673"/>
              <a:gd name="T78" fmla="*/ 1754028750 w 5284"/>
              <a:gd name="T79" fmla="*/ 892135730 h 673"/>
              <a:gd name="T80" fmla="*/ 1262599075 w 5284"/>
              <a:gd name="T81" fmla="*/ 907256675 h 673"/>
              <a:gd name="T82" fmla="*/ 703124388 w 5284"/>
              <a:gd name="T83" fmla="*/ 922377619 h 673"/>
              <a:gd name="T84" fmla="*/ 249496263 w 5284"/>
              <a:gd name="T85" fmla="*/ 929938885 h 673"/>
              <a:gd name="T86" fmla="*/ 0 w 5284"/>
              <a:gd name="T87" fmla="*/ 922377619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sz="1800">
              <a:solidFill>
                <a:srgbClr val="FFFFFF"/>
              </a:solidFill>
            </a:endParaRPr>
          </a:p>
        </p:txBody>
      </p:sp>
      <p:sp>
        <p:nvSpPr>
          <p:cNvPr id="37898" name="Freeform 10"/>
          <p:cNvSpPr>
            <a:spLocks/>
          </p:cNvSpPr>
          <p:nvPr/>
        </p:nvSpPr>
        <p:spPr bwMode="white">
          <a:xfrm>
            <a:off x="0" y="-20638"/>
            <a:ext cx="4578350" cy="454026"/>
          </a:xfrm>
          <a:custGeom>
            <a:avLst/>
            <a:gdLst>
              <a:gd name="T0" fmla="*/ 0 w 2884"/>
              <a:gd name="T1" fmla="*/ 0 h 286"/>
              <a:gd name="T2" fmla="*/ 0 w 2884"/>
              <a:gd name="T3" fmla="*/ 718246907 h 286"/>
              <a:gd name="T4" fmla="*/ 483870000 w 2884"/>
              <a:gd name="T5" fmla="*/ 718246907 h 286"/>
              <a:gd name="T6" fmla="*/ 967740000 w 2884"/>
              <a:gd name="T7" fmla="*/ 710687215 h 286"/>
              <a:gd name="T8" fmla="*/ 1459171263 w 2884"/>
              <a:gd name="T9" fmla="*/ 695566244 h 286"/>
              <a:gd name="T10" fmla="*/ 1988404075 w 2884"/>
              <a:gd name="T11" fmla="*/ 672883995 h 286"/>
              <a:gd name="T12" fmla="*/ 2147483647 w 2884"/>
              <a:gd name="T13" fmla="*/ 650203332 h 286"/>
              <a:gd name="T14" fmla="*/ 2147483647 w 2884"/>
              <a:gd name="T15" fmla="*/ 619961390 h 286"/>
              <a:gd name="T16" fmla="*/ 2147483647 w 2884"/>
              <a:gd name="T17" fmla="*/ 589719449 h 286"/>
              <a:gd name="T18" fmla="*/ 2147483647 w 2884"/>
              <a:gd name="T19" fmla="*/ 559477507 h 286"/>
              <a:gd name="T20" fmla="*/ 2147483647 w 2884"/>
              <a:gd name="T21" fmla="*/ 506553316 h 286"/>
              <a:gd name="T22" fmla="*/ 2147483647 w 2884"/>
              <a:gd name="T23" fmla="*/ 400706520 h 286"/>
              <a:gd name="T24" fmla="*/ 2147483647 w 2884"/>
              <a:gd name="T25" fmla="*/ 294859724 h 286"/>
              <a:gd name="T26" fmla="*/ 2147483647 w 2884"/>
              <a:gd name="T27" fmla="*/ 151209708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FF"/>
              </a:solidFill>
            </a:endParaRPr>
          </a:p>
        </p:txBody>
      </p:sp>
      <p:sp>
        <p:nvSpPr>
          <p:cNvPr id="37899"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00" name="Rectangle 1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829" name="Rectangle 1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FFFFFF"/>
              </a:solidFill>
            </a:endParaRPr>
          </a:p>
        </p:txBody>
      </p:sp>
      <p:sp>
        <p:nvSpPr>
          <p:cNvPr id="34830" name="Rectangle 1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FFFFFF"/>
              </a:solidFill>
            </a:endParaRPr>
          </a:p>
        </p:txBody>
      </p:sp>
      <p:sp>
        <p:nvSpPr>
          <p:cNvPr id="34831" name="Rectangle 1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cs typeface="+mn-cs"/>
              </a:defRPr>
            </a:lvl1pPr>
          </a:lstStyle>
          <a:p>
            <a:pPr>
              <a:defRPr/>
            </a:pPr>
            <a:fld id="{77FA800A-BE4D-1946-8611-61DA7B4FCEF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72905557"/>
      </p:ext>
    </p:extLst>
  </p:cSld>
  <p:clrMap bg1="dk2" tx1="lt1" bg2="dk1" tx2="lt2" accent1="accent1" accent2="accent2" accent3="accent3" accent4="accent4" accent5="accent5" accent6="accent6" hlink="hlink" folHlink="folHlink"/>
  <p:sldLayoutIdLst>
    <p:sldLayoutId id="2147484606" r:id="rId1"/>
    <p:sldLayoutId id="2147484607" r:id="rId2"/>
    <p:sldLayoutId id="2147484608" r:id="rId3"/>
    <p:sldLayoutId id="2147484609" r:id="rId4"/>
    <p:sldLayoutId id="2147484610" r:id="rId5"/>
    <p:sldLayoutId id="2147484611" r:id="rId6"/>
    <p:sldLayoutId id="2147484612" r:id="rId7"/>
    <p:sldLayoutId id="2147484613" r:id="rId8"/>
    <p:sldLayoutId id="2147484614" r:id="rId9"/>
    <p:sldLayoutId id="2147484615" r:id="rId10"/>
    <p:sldLayoutId id="2147484616"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4818"/>
                                        </p:tgtEl>
                                        <p:attrNameLst>
                                          <p:attrName>style.visibility</p:attrName>
                                        </p:attrNameLst>
                                      </p:cBhvr>
                                      <p:to>
                                        <p:strVal val="visible"/>
                                      </p:to>
                                    </p:set>
                                    <p:anim calcmode="lin" valueType="num">
                                      <p:cBhvr additive="base">
                                        <p:cTn id="7" dur="500" fill="hold"/>
                                        <p:tgtEl>
                                          <p:spTgt spid="34818"/>
                                        </p:tgtEl>
                                        <p:attrNameLst>
                                          <p:attrName>ppt_x</p:attrName>
                                        </p:attrNameLst>
                                      </p:cBhvr>
                                      <p:tavLst>
                                        <p:tav tm="0">
                                          <p:val>
                                            <p:strVal val="0-#ppt_w/2"/>
                                          </p:val>
                                        </p:tav>
                                        <p:tav tm="100000">
                                          <p:val>
                                            <p:strVal val="#ppt_x"/>
                                          </p:val>
                                        </p:tav>
                                      </p:tavLst>
                                    </p:anim>
                                    <p:anim calcmode="lin" valueType="num">
                                      <p:cBhvr additive="base">
                                        <p:cTn id="8" dur="500" fill="hold"/>
                                        <p:tgtEl>
                                          <p:spTgt spid="34818"/>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3481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nimBg="1"/>
    </p:bldLst>
  </p:timing>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28600" y="228600"/>
            <a:ext cx="8686800" cy="5943600"/>
            <a:chOff x="144" y="144"/>
            <a:chExt cx="5472" cy="3744"/>
          </a:xfrm>
        </p:grpSpPr>
        <p:sp>
          <p:nvSpPr>
            <p:cNvPr id="1032"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eaLnBrk="1" hangingPunct="1"/>
              <a:endParaRPr lang="en-US">
                <a:solidFill>
                  <a:srgbClr val="FFFFFF"/>
                </a:solidFill>
                <a:latin typeface="Times New Roman" charset="0"/>
              </a:endParaRPr>
            </a:p>
          </p:txBody>
        </p:sp>
        <p:sp>
          <p:nvSpPr>
            <p:cNvPr id="1033"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eaLnBrk="1" hangingPunct="1"/>
              <a:endParaRPr lang="en-US">
                <a:solidFill>
                  <a:srgbClr val="FFFFFF"/>
                </a:solidFill>
                <a:latin typeface="Times New Roman" charset="0"/>
              </a:endParaRPr>
            </a:p>
          </p:txBody>
        </p:sp>
        <p:sp>
          <p:nvSpPr>
            <p:cNvPr id="1034"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 xmlns:a14="http://schemas.microsoft.com/office/drawing/2010/main">
                  <a:noFill/>
                </a14:hiddenFill>
              </a:ext>
            </a:extLst>
          </p:spPr>
          <p:txBody>
            <a:bodyPr/>
            <a:lstStyle/>
            <a:p>
              <a:endParaRPr lang="en-US" sz="1800">
                <a:solidFill>
                  <a:srgbClr val="FFFFFF"/>
                </a:solidFill>
              </a:endParaRPr>
            </a:p>
          </p:txBody>
        </p:sp>
      </p:grpSp>
      <p:sp>
        <p:nvSpPr>
          <p:cNvPr id="1027"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56"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ea typeface="+mn-ea"/>
                <a:cs typeface="+mn-cs"/>
              </a:defRPr>
            </a:lvl1pPr>
          </a:lstStyle>
          <a:p>
            <a:pPr>
              <a:defRPr/>
            </a:pPr>
            <a:endParaRPr lang="en-US">
              <a:solidFill>
                <a:srgbClr val="FFFFFF"/>
              </a:solidFill>
            </a:endParaRPr>
          </a:p>
        </p:txBody>
      </p:sp>
      <p:sp>
        <p:nvSpPr>
          <p:cNvPr id="27657"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ea typeface="+mn-ea"/>
                <a:cs typeface="+mn-cs"/>
              </a:defRPr>
            </a:lvl1pPr>
          </a:lstStyle>
          <a:p>
            <a:pPr>
              <a:defRPr/>
            </a:pPr>
            <a:endParaRPr lang="en-US">
              <a:solidFill>
                <a:srgbClr val="FFFFFF"/>
              </a:solidFill>
            </a:endParaRPr>
          </a:p>
        </p:txBody>
      </p:sp>
      <p:sp>
        <p:nvSpPr>
          <p:cNvPr id="27658"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cs typeface="+mn-cs"/>
              </a:defRPr>
            </a:lvl1pPr>
          </a:lstStyle>
          <a:p>
            <a:pPr>
              <a:defRPr/>
            </a:pPr>
            <a:fld id="{D328B834-7D77-EC40-9A7D-197F00C7B6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16333488"/>
      </p:ext>
    </p:extLst>
  </p:cSld>
  <p:clrMap bg1="dk2" tx1="lt1" bg2="dk1" tx2="lt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ＭＳ Ｐゴシック" charset="0"/>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mn-ea"/>
                <a:cs typeface="+mn-cs"/>
              </a:defRPr>
            </a:lvl1pPr>
          </a:lstStyle>
          <a:p>
            <a:pPr>
              <a:defRPr/>
            </a:pPr>
            <a:endParaRPr lang="en-US">
              <a:solidFill>
                <a:srgbClr val="FFFFFF"/>
              </a:solidFill>
            </a:endParaRPr>
          </a:p>
        </p:txBody>
      </p:sp>
      <p:sp>
        <p:nvSpPr>
          <p:cNvPr id="18534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cs typeface="+mn-cs"/>
              </a:defRPr>
            </a:lvl1pPr>
          </a:lstStyle>
          <a:p>
            <a:pPr>
              <a:defRPr/>
            </a:pPr>
            <a:fld id="{624043F5-975F-7449-91CF-77B97A99AD39}" type="slidenum">
              <a:rPr lang="en-US">
                <a:solidFill>
                  <a:srgbClr val="FFFFFF"/>
                </a:solidFill>
              </a:rPr>
              <a:pPr>
                <a:defRPr/>
              </a:pPr>
              <a:t>‹#›</a:t>
            </a:fld>
            <a:endParaRPr lang="en-US">
              <a:solidFill>
                <a:srgbClr val="FFFFFF"/>
              </a:solidFill>
            </a:endParaRPr>
          </a:p>
        </p:txBody>
      </p:sp>
      <p:grpSp>
        <p:nvGrpSpPr>
          <p:cNvPr id="13316" name="Group 4"/>
          <p:cNvGrpSpPr>
            <a:grpSpLocks/>
          </p:cNvGrpSpPr>
          <p:nvPr/>
        </p:nvGrpSpPr>
        <p:grpSpPr bwMode="auto">
          <a:xfrm>
            <a:off x="0" y="0"/>
            <a:ext cx="9140825" cy="6850063"/>
            <a:chOff x="0" y="0"/>
            <a:chExt cx="5758" cy="4315"/>
          </a:xfrm>
        </p:grpSpPr>
        <p:grpSp>
          <p:nvGrpSpPr>
            <p:cNvPr id="13320" name="Group 5"/>
            <p:cNvGrpSpPr>
              <a:grpSpLocks/>
            </p:cNvGrpSpPr>
            <p:nvPr userDrawn="1"/>
          </p:nvGrpSpPr>
          <p:grpSpPr bwMode="auto">
            <a:xfrm>
              <a:off x="1728" y="2230"/>
              <a:ext cx="4027" cy="2085"/>
              <a:chOff x="1728" y="2230"/>
              <a:chExt cx="4027" cy="2085"/>
            </a:xfrm>
          </p:grpSpPr>
          <p:sp>
            <p:nvSpPr>
              <p:cNvPr id="18535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cs typeface="+mn-cs"/>
                </a:endParaRPr>
              </a:p>
            </p:txBody>
          </p:sp>
          <p:sp>
            <p:nvSpPr>
              <p:cNvPr id="18535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cs typeface="+mn-cs"/>
                </a:endParaRPr>
              </a:p>
            </p:txBody>
          </p:sp>
          <p:sp>
            <p:nvSpPr>
              <p:cNvPr id="18535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cs typeface="+mn-cs"/>
                </a:endParaRPr>
              </a:p>
            </p:txBody>
          </p:sp>
          <p:sp>
            <p:nvSpPr>
              <p:cNvPr id="1332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18535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cs typeface="+mn-cs"/>
                </a:endParaRPr>
              </a:p>
            </p:txBody>
          </p:sp>
        </p:grpSp>
        <p:sp>
          <p:nvSpPr>
            <p:cNvPr id="18535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cs typeface="+mn-cs"/>
              </a:endParaRPr>
            </a:p>
          </p:txBody>
        </p:sp>
        <p:sp>
          <p:nvSpPr>
            <p:cNvPr id="13322" name="Freeform 12"/>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grpSp>
      <p:sp>
        <p:nvSpPr>
          <p:cNvPr id="18535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5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mn-ea"/>
                <a:cs typeface="+mn-cs"/>
              </a:defRPr>
            </a:lvl1pPr>
          </a:lstStyle>
          <a:p>
            <a:pPr>
              <a:defRPr/>
            </a:pPr>
            <a:endParaRPr lang="en-US">
              <a:solidFill>
                <a:srgbClr val="FFFFFF"/>
              </a:solidFill>
            </a:endParaRPr>
          </a:p>
        </p:txBody>
      </p:sp>
      <p:sp>
        <p:nvSpPr>
          <p:cNvPr id="18535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3736100"/>
      </p:ext>
    </p:extLst>
  </p:cSld>
  <p:clrMap bg1="dk2" tx1="lt1" bg2="dk1" tx2="lt2" accent1="accent1" accent2="accent2" accent3="accent3" accent4="accent4" accent5="accent5" accent6="accent6" hlink="hlink" folHlink="folHlink"/>
  <p:sldLayoutIdLst>
    <p:sldLayoutId id="2147484630" r:id="rId1"/>
    <p:sldLayoutId id="2147484631" r:id="rId2"/>
    <p:sldLayoutId id="2147484632" r:id="rId3"/>
    <p:sldLayoutId id="2147484633" r:id="rId4"/>
    <p:sldLayoutId id="2147484634" r:id="rId5"/>
    <p:sldLayoutId id="2147484635" r:id="rId6"/>
    <p:sldLayoutId id="2147484636" r:id="rId7"/>
    <p:sldLayoutId id="2147484637" r:id="rId8"/>
    <p:sldLayoutId id="2147484638" r:id="rId9"/>
    <p:sldLayoutId id="2147484639" r:id="rId10"/>
    <p:sldLayoutId id="2147484640"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2032514"/>
      </p:ext>
    </p:extLst>
  </p:cSld>
  <p:clrMap bg1="lt1" tx1="dk1" bg2="lt2" tx2="dk2" accent1="accent1" accent2="accent2" accent3="accent3" accent4="accent4" accent5="accent5" accent6="accent6" hlink="hlink" folHlink="folHlink"/>
  <p:sldLayoutIdLst>
    <p:sldLayoutId id="2147484642" r:id="rId1"/>
    <p:sldLayoutId id="2147484643" r:id="rId2"/>
    <p:sldLayoutId id="2147484644" r:id="rId3"/>
    <p:sldLayoutId id="2147484645" r:id="rId4"/>
    <p:sldLayoutId id="2147484646" r:id="rId5"/>
    <p:sldLayoutId id="2147484647" r:id="rId6"/>
    <p:sldLayoutId id="2147484648" r:id="rId7"/>
    <p:sldLayoutId id="2147484649" r:id="rId8"/>
    <p:sldLayoutId id="2147484650" r:id="rId9"/>
    <p:sldLayoutId id="2147484651" r:id="rId10"/>
    <p:sldLayoutId id="214748465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bwMode="auto">
          <a:xfrm>
            <a:off x="685800" y="685800"/>
            <a:ext cx="7772400" cy="990600"/>
          </a:xfrm>
          <a:prstGeom prst="rect">
            <a:avLst/>
          </a:prstGeom>
          <a:noFill/>
          <a:ln>
            <a:noFill/>
          </a:ln>
          <a:effectLst>
            <a:outerShdw blurRad="63500" dist="380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3763" name="Rectangle 3"/>
          <p:cNvSpPr>
            <a:spLocks noGrp="1" noChangeArrowheads="1"/>
          </p:cNvSpPr>
          <p:nvPr>
            <p:ph type="body" idx="1"/>
          </p:nvPr>
        </p:nvSpPr>
        <p:spPr bwMode="auto">
          <a:xfrm>
            <a:off x="685800" y="1828800"/>
            <a:ext cx="7772400" cy="4267200"/>
          </a:xfrm>
          <a:prstGeom prst="rect">
            <a:avLst/>
          </a:prstGeom>
          <a:noFill/>
          <a:ln>
            <a:noFill/>
          </a:ln>
          <a:effectLst>
            <a:outerShdw blurRad="45720" dist="253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376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400"/>
            </a:lvl1pPr>
          </a:lstStyle>
          <a:p>
            <a:pPr>
              <a:defRPr/>
            </a:pPr>
            <a:endParaRPr lang="en-US"/>
          </a:p>
        </p:txBody>
      </p:sp>
      <p:sp>
        <p:nvSpPr>
          <p:cNvPr id="37376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p>
        </p:txBody>
      </p:sp>
      <p:sp>
        <p:nvSpPr>
          <p:cNvPr id="37376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400"/>
            </a:lvl1pPr>
          </a:lstStyle>
          <a:p>
            <a:pPr>
              <a:defRPr/>
            </a:pPr>
            <a:fld id="{4D669EC4-26F4-EF43-BDA0-367F2B3DC02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295" r:id="rId1"/>
    <p:sldLayoutId id="2147484210" r:id="rId2"/>
    <p:sldLayoutId id="2147484211" r:id="rId3"/>
    <p:sldLayoutId id="2147484212" r:id="rId4"/>
    <p:sldLayoutId id="2147484213" r:id="rId5"/>
    <p:sldLayoutId id="2147484214" r:id="rId6"/>
    <p:sldLayoutId id="2147484215" r:id="rId7"/>
    <p:sldLayoutId id="2147484216" r:id="rId8"/>
    <p:sldLayoutId id="2147484217" r:id="rId9"/>
    <p:sldLayoutId id="2147484218" r:id="rId10"/>
    <p:sldLayoutId id="2147484219"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mj-ea"/>
          <a:cs typeface="ＭＳ Ｐゴシック" charset="0"/>
        </a:defRPr>
      </a:lvl1pPr>
      <a:lvl2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a:solidFill>
            <a:schemeClr val="tx2"/>
          </a:solidFill>
          <a:latin typeface="Arial" charset="0"/>
          <a:ea typeface="ＭＳ Ｐゴシック" charset="0"/>
        </a:defRPr>
      </a:lvl6pPr>
      <a:lvl7pPr marL="914400" algn="l" rtl="0" eaLnBrk="0" fontAlgn="base" hangingPunct="0">
        <a:lnSpc>
          <a:spcPct val="90000"/>
        </a:lnSpc>
        <a:spcBef>
          <a:spcPct val="0"/>
        </a:spcBef>
        <a:spcAft>
          <a:spcPct val="0"/>
        </a:spcAft>
        <a:defRPr sz="4400">
          <a:solidFill>
            <a:schemeClr val="tx2"/>
          </a:solidFill>
          <a:latin typeface="Arial" charset="0"/>
          <a:ea typeface="ＭＳ Ｐゴシック" charset="0"/>
        </a:defRPr>
      </a:lvl7pPr>
      <a:lvl8pPr marL="1371600" algn="l" rtl="0" eaLnBrk="0" fontAlgn="base" hangingPunct="0">
        <a:lnSpc>
          <a:spcPct val="90000"/>
        </a:lnSpc>
        <a:spcBef>
          <a:spcPct val="0"/>
        </a:spcBef>
        <a:spcAft>
          <a:spcPct val="0"/>
        </a:spcAft>
        <a:defRPr sz="4400">
          <a:solidFill>
            <a:schemeClr val="tx2"/>
          </a:solidFill>
          <a:latin typeface="Arial" charset="0"/>
          <a:ea typeface="ＭＳ Ｐゴシック" charset="0"/>
        </a:defRPr>
      </a:lvl8pPr>
      <a:lvl9pPr marL="1828800" algn="l" rtl="0" eaLnBrk="0" fontAlgn="base" hangingPunct="0">
        <a:lnSpc>
          <a:spcPct val="90000"/>
        </a:lnSpc>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1">
          <a:solidFill>
            <a:schemeClr val="tx1"/>
          </a:solidFill>
          <a:latin typeface="+mn-lt"/>
          <a:ea typeface="+mn-ea"/>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b="1" i="1">
          <a:solidFill>
            <a:schemeClr val="tx1"/>
          </a:solidFill>
          <a:latin typeface="+mn-lt"/>
          <a:ea typeface="+mn-ea"/>
        </a:defRPr>
      </a:lvl2pPr>
      <a:lvl3pPr marL="1143000" indent="-228600" algn="l" rtl="0" eaLnBrk="0" fontAlgn="base" hangingPunct="0">
        <a:lnSpc>
          <a:spcPct val="90000"/>
        </a:lnSpc>
        <a:spcBef>
          <a:spcPct val="20000"/>
        </a:spcBef>
        <a:spcAft>
          <a:spcPct val="0"/>
        </a:spcAft>
        <a:buSzPct val="80000"/>
        <a:buFont typeface="Wingdings" charset="0"/>
        <a:buChar char="l"/>
        <a:defRPr sz="2400" b="1" i="1">
          <a:solidFill>
            <a:schemeClr val="tx1"/>
          </a:solidFill>
          <a:latin typeface="+mn-lt"/>
          <a:ea typeface="+mn-ea"/>
        </a:defRPr>
      </a:lvl3pPr>
      <a:lvl4pPr marL="1600200" indent="-228600" algn="l" rtl="0" eaLnBrk="0" fontAlgn="base" hangingPunct="0">
        <a:lnSpc>
          <a:spcPct val="90000"/>
        </a:lnSpc>
        <a:spcBef>
          <a:spcPct val="20000"/>
        </a:spcBef>
        <a:spcAft>
          <a:spcPct val="0"/>
        </a:spcAft>
        <a:buSzPct val="80000"/>
        <a:buFont typeface="Wingdings" charset="0"/>
        <a:buChar char="n"/>
        <a:defRPr sz="2000" b="1" i="1">
          <a:solidFill>
            <a:schemeClr val="tx1"/>
          </a:solidFill>
          <a:latin typeface="+mn-lt"/>
          <a:ea typeface="+mn-ea"/>
        </a:defRPr>
      </a:lvl4pPr>
      <a:lvl5pPr marL="20574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mn-ea"/>
        </a:defRPr>
      </a:lvl5pPr>
      <a:lvl6pPr marL="25146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bwMode="auto">
          <a:xfrm>
            <a:off x="2362200" y="304800"/>
            <a:ext cx="6248400" cy="1447800"/>
          </a:xfrm>
          <a:prstGeom prst="rect">
            <a:avLst/>
          </a:prstGeom>
          <a:noFill/>
          <a:ln w="9525">
            <a:noFill/>
            <a:miter lim="800000"/>
            <a:headEnd/>
            <a:tailEnd/>
          </a:ln>
          <a:effectLst>
            <a:outerShdw dist="35921"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2362200" y="1981200"/>
            <a:ext cx="6477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1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mn-lt"/>
                <a:ea typeface="+mn-ea"/>
              </a:defRPr>
            </a:lvl1pPr>
          </a:lstStyle>
          <a:p>
            <a:pPr>
              <a:defRPr/>
            </a:pPr>
            <a:endParaRPr lang="en-US">
              <a:solidFill>
                <a:srgbClr val="000000"/>
              </a:solidFill>
            </a:endParaRPr>
          </a:p>
        </p:txBody>
      </p:sp>
      <p:sp>
        <p:nvSpPr>
          <p:cNvPr id="177157" name="Rectangle 5"/>
          <p:cNvSpPr>
            <a:spLocks noGrp="1" noChangeArrowheads="1"/>
          </p:cNvSpPr>
          <p:nvPr>
            <p:ph type="ftr" sz="quarter" idx="3"/>
          </p:nvPr>
        </p:nvSpPr>
        <p:spPr bwMode="auto">
          <a:xfrm>
            <a:off x="3124200" y="624840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mn-lt"/>
                <a:ea typeface="+mn-ea"/>
              </a:defRPr>
            </a:lvl1pPr>
          </a:lstStyle>
          <a:p>
            <a:pPr>
              <a:defRPr/>
            </a:pPr>
            <a:endParaRPr lang="en-US">
              <a:solidFill>
                <a:srgbClr val="000000"/>
              </a:solidFill>
            </a:endParaRPr>
          </a:p>
        </p:txBody>
      </p:sp>
      <p:sp>
        <p:nvSpPr>
          <p:cNvPr id="177158" name="Rectangle 6"/>
          <p:cNvSpPr>
            <a:spLocks noGrp="1" noChangeArrowheads="1"/>
          </p:cNvSpPr>
          <p:nvPr>
            <p:ph type="sldNum" sz="quarter" idx="4"/>
          </p:nvPr>
        </p:nvSpPr>
        <p:spPr bwMode="auto">
          <a:xfrm>
            <a:off x="6934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fld id="{74610014-F65A-244F-9398-9D72E04E1A96}"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3290450"/>
      </p:ext>
    </p:extLst>
  </p:cSld>
  <p:clrMap bg1="lt1" tx1="dk1" bg2="lt2" tx2="dk2" accent1="accent1" accent2="accent2" accent3="accent3" accent4="accent4" accent5="accent5" accent6="accent6" hlink="hlink" folHlink="folHlink"/>
  <p:sldLayoutIdLst>
    <p:sldLayoutId id="2147484654" r:id="rId1"/>
    <p:sldLayoutId id="2147484655" r:id="rId2"/>
    <p:sldLayoutId id="2147484656" r:id="rId3"/>
    <p:sldLayoutId id="2147484657" r:id="rId4"/>
    <p:sldLayoutId id="2147484658" r:id="rId5"/>
    <p:sldLayoutId id="2147484659" r:id="rId6"/>
    <p:sldLayoutId id="2147484660" r:id="rId7"/>
    <p:sldLayoutId id="2147484661" r:id="rId8"/>
    <p:sldLayoutId id="2147484662" r:id="rId9"/>
    <p:sldLayoutId id="2147484663" r:id="rId10"/>
    <p:sldLayoutId id="2147484664"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mj-cs"/>
        </a:defRPr>
      </a:lvl1pPr>
      <a:lvl2pPr algn="r" rtl="0" eaLnBrk="0" fontAlgn="base" hangingPunct="0">
        <a:spcBef>
          <a:spcPct val="0"/>
        </a:spcBef>
        <a:spcAft>
          <a:spcPct val="0"/>
        </a:spcAft>
        <a:defRPr sz="4400" i="1">
          <a:solidFill>
            <a:schemeClr val="tx2"/>
          </a:solidFill>
          <a:latin typeface="Times" pitchFamily="18" charset="0"/>
          <a:ea typeface="ＭＳ Ｐゴシック" charset="0"/>
        </a:defRPr>
      </a:lvl2pPr>
      <a:lvl3pPr algn="r" rtl="0" eaLnBrk="0" fontAlgn="base" hangingPunct="0">
        <a:spcBef>
          <a:spcPct val="0"/>
        </a:spcBef>
        <a:spcAft>
          <a:spcPct val="0"/>
        </a:spcAft>
        <a:defRPr sz="4400" i="1">
          <a:solidFill>
            <a:schemeClr val="tx2"/>
          </a:solidFill>
          <a:latin typeface="Times" pitchFamily="18" charset="0"/>
          <a:ea typeface="ＭＳ Ｐゴシック" charset="0"/>
        </a:defRPr>
      </a:lvl3pPr>
      <a:lvl4pPr algn="r" rtl="0" eaLnBrk="0" fontAlgn="base" hangingPunct="0">
        <a:spcBef>
          <a:spcPct val="0"/>
        </a:spcBef>
        <a:spcAft>
          <a:spcPct val="0"/>
        </a:spcAft>
        <a:defRPr sz="4400" i="1">
          <a:solidFill>
            <a:schemeClr val="tx2"/>
          </a:solidFill>
          <a:latin typeface="Times" pitchFamily="18" charset="0"/>
          <a:ea typeface="ＭＳ Ｐゴシック" charset="0"/>
        </a:defRPr>
      </a:lvl4pPr>
      <a:lvl5pPr algn="r" rtl="0" eaLnBrk="0" fontAlgn="base" hangingPunct="0">
        <a:spcBef>
          <a:spcPct val="0"/>
        </a:spcBef>
        <a:spcAft>
          <a:spcPct val="0"/>
        </a:spcAft>
        <a:defRPr sz="4400" i="1">
          <a:solidFill>
            <a:schemeClr val="tx2"/>
          </a:solidFill>
          <a:latin typeface="Times" pitchFamily="18" charset="0"/>
          <a:ea typeface="ＭＳ Ｐゴシック" charset="0"/>
        </a:defRPr>
      </a:lvl5pPr>
      <a:lvl6pPr marL="457200" algn="r" rtl="0" fontAlgn="base">
        <a:spcBef>
          <a:spcPct val="0"/>
        </a:spcBef>
        <a:spcAft>
          <a:spcPct val="0"/>
        </a:spcAft>
        <a:defRPr sz="4400" i="1">
          <a:solidFill>
            <a:schemeClr val="tx2"/>
          </a:solidFill>
          <a:latin typeface="Times" pitchFamily="18" charset="0"/>
        </a:defRPr>
      </a:lvl6pPr>
      <a:lvl7pPr marL="914400" algn="r" rtl="0" fontAlgn="base">
        <a:spcBef>
          <a:spcPct val="0"/>
        </a:spcBef>
        <a:spcAft>
          <a:spcPct val="0"/>
        </a:spcAft>
        <a:defRPr sz="4400" i="1">
          <a:solidFill>
            <a:schemeClr val="tx2"/>
          </a:solidFill>
          <a:latin typeface="Times" pitchFamily="18" charset="0"/>
        </a:defRPr>
      </a:lvl7pPr>
      <a:lvl8pPr marL="1371600" algn="r" rtl="0" fontAlgn="base">
        <a:spcBef>
          <a:spcPct val="0"/>
        </a:spcBef>
        <a:spcAft>
          <a:spcPct val="0"/>
        </a:spcAft>
        <a:defRPr sz="4400" i="1">
          <a:solidFill>
            <a:schemeClr val="tx2"/>
          </a:solidFill>
          <a:latin typeface="Times" pitchFamily="18" charset="0"/>
        </a:defRPr>
      </a:lvl8pPr>
      <a:lvl9pPr marL="1828800" algn="r" rtl="0" fontAlgn="base">
        <a:spcBef>
          <a:spcPct val="0"/>
        </a:spcBef>
        <a:spcAft>
          <a:spcPct val="0"/>
        </a:spcAft>
        <a:defRPr sz="4400" i="1">
          <a:solidFill>
            <a:schemeClr val="tx2"/>
          </a:solidFill>
          <a:latin typeface="Times" pitchFamily="18" charset="0"/>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w"/>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mn-lt"/>
          <a:ea typeface="ＭＳ Ｐゴシック" charset="0"/>
        </a:defRPr>
      </a:lvl5pPr>
      <a:lvl6pPr marL="2514600" indent="-228600" algn="l" rtl="0" fontAlgn="base">
        <a:spcBef>
          <a:spcPct val="20000"/>
        </a:spcBef>
        <a:spcAft>
          <a:spcPct val="0"/>
        </a:spcAft>
        <a:buFont typeface="Wingdings" pitchFamily="2" charset="2"/>
        <a:buChar char="w"/>
        <a:defRPr sz="2000">
          <a:solidFill>
            <a:schemeClr val="tx1"/>
          </a:solidFill>
          <a:latin typeface="+mn-lt"/>
        </a:defRPr>
      </a:lvl6pPr>
      <a:lvl7pPr marL="2971800" indent="-228600" algn="l" rtl="0" fontAlgn="base">
        <a:spcBef>
          <a:spcPct val="20000"/>
        </a:spcBef>
        <a:spcAft>
          <a:spcPct val="0"/>
        </a:spcAft>
        <a:buFont typeface="Wingdings" pitchFamily="2" charset="2"/>
        <a:buChar char="w"/>
        <a:defRPr sz="2000">
          <a:solidFill>
            <a:schemeClr val="tx1"/>
          </a:solidFill>
          <a:latin typeface="+mn-lt"/>
        </a:defRPr>
      </a:lvl7pPr>
      <a:lvl8pPr marL="3429000" indent="-228600" algn="l" rtl="0" fontAlgn="base">
        <a:spcBef>
          <a:spcPct val="20000"/>
        </a:spcBef>
        <a:spcAft>
          <a:spcPct val="0"/>
        </a:spcAft>
        <a:buFont typeface="Wingdings" pitchFamily="2" charset="2"/>
        <a:buChar char="w"/>
        <a:defRPr sz="2000">
          <a:solidFill>
            <a:schemeClr val="tx1"/>
          </a:solidFill>
          <a:latin typeface="+mn-lt"/>
        </a:defRPr>
      </a:lvl8pPr>
      <a:lvl9pPr marL="3886200" indent="-228600" algn="l" rtl="0" fontAlgn="base">
        <a:spcBef>
          <a:spcPct val="20000"/>
        </a:spcBef>
        <a:spcAft>
          <a:spcPct val="0"/>
        </a:spcAft>
        <a:buFont typeface="Wingdings" pitchFamily="2" charset="2"/>
        <a:buChar char="w"/>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34818"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sz="1800">
              <a:solidFill>
                <a:srgbClr val="FFFFFF"/>
              </a:solidFill>
              <a:cs typeface="+mn-cs"/>
            </a:endParaRPr>
          </a:p>
        </p:txBody>
      </p:sp>
      <p:sp>
        <p:nvSpPr>
          <p:cNvPr id="37891"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430947550 w 3625"/>
              <a:gd name="T5" fmla="*/ 7561263 h 1492"/>
              <a:gd name="T6" fmla="*/ 894656340 w 3625"/>
              <a:gd name="T7" fmla="*/ 22682200 h 1492"/>
              <a:gd name="T8" fmla="*/ 1257558872 w 3625"/>
              <a:gd name="T9" fmla="*/ 52924075 h 1492"/>
              <a:gd name="T10" fmla="*/ 1638101705 w 3625"/>
              <a:gd name="T11" fmla="*/ 90725625 h 1492"/>
              <a:gd name="T12" fmla="*/ 2038807377 w 3625"/>
              <a:gd name="T13" fmla="*/ 136088438 h 1492"/>
              <a:gd name="T14" fmla="*/ 2147483647 w 3625"/>
              <a:gd name="T15" fmla="*/ 196572188 h 1492"/>
              <a:gd name="T16" fmla="*/ 2147483647 w 3625"/>
              <a:gd name="T17" fmla="*/ 264617200 h 1492"/>
              <a:gd name="T18" fmla="*/ 2147483647 w 3625"/>
              <a:gd name="T19" fmla="*/ 335181575 h 1492"/>
              <a:gd name="T20" fmla="*/ 2147483647 w 3625"/>
              <a:gd name="T21" fmla="*/ 441028138 h 1492"/>
              <a:gd name="T22" fmla="*/ 2147483647 w 3625"/>
              <a:gd name="T23" fmla="*/ 546874700 h 1492"/>
              <a:gd name="T24" fmla="*/ 2147483647 w 3625"/>
              <a:gd name="T25" fmla="*/ 677922825 h 1492"/>
              <a:gd name="T26" fmla="*/ 2147483647 w 3625"/>
              <a:gd name="T27" fmla="*/ 776208125 h 1492"/>
              <a:gd name="T28" fmla="*/ 2147483647 w 3625"/>
              <a:gd name="T29" fmla="*/ 967740000 h 1492"/>
              <a:gd name="T30" fmla="*/ 2147483647 w 3625"/>
              <a:gd name="T31" fmla="*/ 1118949375 h 1492"/>
              <a:gd name="T32" fmla="*/ 2147483647 w 3625"/>
              <a:gd name="T33" fmla="*/ 1378526263 h 1492"/>
              <a:gd name="T34" fmla="*/ 2147483647 w 3625"/>
              <a:gd name="T35" fmla="*/ 1668343438 h 1492"/>
              <a:gd name="T36" fmla="*/ 2147483647 w 3625"/>
              <a:gd name="T37" fmla="*/ 1980842813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endParaRPr lang="en-US" sz="1800">
              <a:solidFill>
                <a:srgbClr val="FFFFFF"/>
              </a:solidFill>
            </a:endParaRPr>
          </a:p>
        </p:txBody>
      </p:sp>
      <p:sp>
        <p:nvSpPr>
          <p:cNvPr id="37892" name="Freeform 4"/>
          <p:cNvSpPr>
            <a:spLocks/>
          </p:cNvSpPr>
          <p:nvPr/>
        </p:nvSpPr>
        <p:spPr bwMode="white">
          <a:xfrm>
            <a:off x="0" y="3817938"/>
            <a:ext cx="8164513" cy="3019425"/>
          </a:xfrm>
          <a:custGeom>
            <a:avLst/>
            <a:gdLst>
              <a:gd name="T0" fmla="*/ 2147483647 w 5143"/>
              <a:gd name="T1" fmla="*/ 1020664075 h 1902"/>
              <a:gd name="T2" fmla="*/ 2147483647 w 5143"/>
              <a:gd name="T3" fmla="*/ 839212825 h 1902"/>
              <a:gd name="T4" fmla="*/ 2147483647 w 5143"/>
              <a:gd name="T5" fmla="*/ 657761575 h 1902"/>
              <a:gd name="T6" fmla="*/ 2147483647 w 5143"/>
              <a:gd name="T7" fmla="*/ 498990938 h 1902"/>
              <a:gd name="T8" fmla="*/ 2147483647 w 5143"/>
              <a:gd name="T9" fmla="*/ 385584700 h 1902"/>
              <a:gd name="T10" fmla="*/ 2147483647 w 5143"/>
              <a:gd name="T11" fmla="*/ 279738138 h 1902"/>
              <a:gd name="T12" fmla="*/ 2147483647 w 5143"/>
              <a:gd name="T13" fmla="*/ 189012513 h 1902"/>
              <a:gd name="T14" fmla="*/ 2147483647 w 5143"/>
              <a:gd name="T15" fmla="*/ 120967500 h 1902"/>
              <a:gd name="T16" fmla="*/ 1882557628 w 5143"/>
              <a:gd name="T17" fmla="*/ 75604688 h 1902"/>
              <a:gd name="T18" fmla="*/ 1262599152 w 5143"/>
              <a:gd name="T19" fmla="*/ 37803138 h 1902"/>
              <a:gd name="T20" fmla="*/ 619958475 w 5143"/>
              <a:gd name="T21" fmla="*/ 7561263 h 1902"/>
              <a:gd name="T22" fmla="*/ 0 w 5143"/>
              <a:gd name="T23" fmla="*/ 0 h 1902"/>
              <a:gd name="T24" fmla="*/ 0 w 5143"/>
              <a:gd name="T25" fmla="*/ 693043763 h 1902"/>
              <a:gd name="T26" fmla="*/ 0 w 5143"/>
              <a:gd name="T27" fmla="*/ 869454700 h 1902"/>
              <a:gd name="T28" fmla="*/ 0 w 5143"/>
              <a:gd name="T29" fmla="*/ 693043763 h 1902"/>
              <a:gd name="T30" fmla="*/ 0 w 5143"/>
              <a:gd name="T31" fmla="*/ 861893438 h 1902"/>
              <a:gd name="T32" fmla="*/ 854333815 w 5143"/>
              <a:gd name="T33" fmla="*/ 884575638 h 1902"/>
              <a:gd name="T34" fmla="*/ 1527214781 w 5143"/>
              <a:gd name="T35" fmla="*/ 937498125 h 1902"/>
              <a:gd name="T36" fmla="*/ 2147173256 w 5143"/>
              <a:gd name="T37" fmla="*/ 1005543138 h 1902"/>
              <a:gd name="T38" fmla="*/ 2147483647 w 5143"/>
              <a:gd name="T39" fmla="*/ 1096268763 h 1902"/>
              <a:gd name="T40" fmla="*/ 2147483647 w 5143"/>
              <a:gd name="T41" fmla="*/ 1194554063 h 1902"/>
              <a:gd name="T42" fmla="*/ 2147483647 w 5143"/>
              <a:gd name="T43" fmla="*/ 1360884375 h 1902"/>
              <a:gd name="T44" fmla="*/ 2147483647 w 5143"/>
              <a:gd name="T45" fmla="*/ 1519655013 h 1902"/>
              <a:gd name="T46" fmla="*/ 2147483647 w 5143"/>
              <a:gd name="T47" fmla="*/ 1708665938 h 1902"/>
              <a:gd name="T48" fmla="*/ 2147483647 w 5143"/>
              <a:gd name="T49" fmla="*/ 1882557513 h 1902"/>
              <a:gd name="T50" fmla="*/ 2147483647 w 5143"/>
              <a:gd name="T51" fmla="*/ 2147173125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018645950 h 1902"/>
              <a:gd name="T86" fmla="*/ 2147483647 w 5143"/>
              <a:gd name="T87" fmla="*/ 1769149688 h 1902"/>
              <a:gd name="T88" fmla="*/ 2147483647 w 5143"/>
              <a:gd name="T89" fmla="*/ 1481851875 h 1902"/>
              <a:gd name="T90" fmla="*/ 2147483647 w 5143"/>
              <a:gd name="T91" fmla="*/ 1232357200 h 1902"/>
              <a:gd name="T92" fmla="*/ 2147483647 w 5143"/>
              <a:gd name="T93" fmla="*/ 102066407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sz="1800">
              <a:solidFill>
                <a:srgbClr val="FFFFFF"/>
              </a:solidFill>
            </a:endParaRPr>
          </a:p>
        </p:txBody>
      </p:sp>
      <p:sp>
        <p:nvSpPr>
          <p:cNvPr id="37893" name="Freeform 5"/>
          <p:cNvSpPr>
            <a:spLocks/>
          </p:cNvSpPr>
          <p:nvPr/>
        </p:nvSpPr>
        <p:spPr bwMode="white">
          <a:xfrm>
            <a:off x="0" y="3146425"/>
            <a:ext cx="9144000" cy="3690938"/>
          </a:xfrm>
          <a:custGeom>
            <a:avLst/>
            <a:gdLst>
              <a:gd name="T0" fmla="*/ 0 w 5760"/>
              <a:gd name="T1" fmla="*/ 0 h 2325"/>
              <a:gd name="T2" fmla="*/ 0 w 5760"/>
              <a:gd name="T3" fmla="*/ 854333878 h 2325"/>
              <a:gd name="T4" fmla="*/ 1406247188 w 5760"/>
              <a:gd name="T5" fmla="*/ 899696697 h 2325"/>
              <a:gd name="T6" fmla="*/ 2033766888 w 5760"/>
              <a:gd name="T7" fmla="*/ 945059516 h 2325"/>
              <a:gd name="T8" fmla="*/ 2147483647 w 5760"/>
              <a:gd name="T9" fmla="*/ 1005543274 h 2325"/>
              <a:gd name="T10" fmla="*/ 2147483647 w 5760"/>
              <a:gd name="T11" fmla="*/ 1073586708 h 2325"/>
              <a:gd name="T12" fmla="*/ 2147483647 w 5760"/>
              <a:gd name="T13" fmla="*/ 1171873609 h 2325"/>
              <a:gd name="T14" fmla="*/ 2147483647 w 5760"/>
              <a:gd name="T15" fmla="*/ 1285279862 h 2325"/>
              <a:gd name="T16" fmla="*/ 2147483647 w 5760"/>
              <a:gd name="T17" fmla="*/ 1436489257 h 2325"/>
              <a:gd name="T18" fmla="*/ 2147483647 w 5760"/>
              <a:gd name="T19" fmla="*/ 1587698653 h 2325"/>
              <a:gd name="T20" fmla="*/ 2147483647 w 5760"/>
              <a:gd name="T21" fmla="*/ 1731348372 h 2325"/>
              <a:gd name="T22" fmla="*/ 2147483647 w 5760"/>
              <a:gd name="T23" fmla="*/ 1912799647 h 2325"/>
              <a:gd name="T24" fmla="*/ 2147483647 w 5760"/>
              <a:gd name="T25" fmla="*/ 2109371861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09371861 h 2325"/>
              <a:gd name="T62" fmla="*/ 2147483647 w 5760"/>
              <a:gd name="T63" fmla="*/ 1943041526 h 2325"/>
              <a:gd name="T64" fmla="*/ 2147483647 w 5760"/>
              <a:gd name="T65" fmla="*/ 1791832130 h 2325"/>
              <a:gd name="T66" fmla="*/ 2147483647 w 5760"/>
              <a:gd name="T67" fmla="*/ 1640622735 h 2325"/>
              <a:gd name="T68" fmla="*/ 2147483647 w 5760"/>
              <a:gd name="T69" fmla="*/ 1512093955 h 2325"/>
              <a:gd name="T70" fmla="*/ 2147483647 w 5760"/>
              <a:gd name="T71" fmla="*/ 1391126438 h 2325"/>
              <a:gd name="T72" fmla="*/ 2147483647 w 5760"/>
              <a:gd name="T73" fmla="*/ 1217236427 h 2325"/>
              <a:gd name="T74" fmla="*/ 2147483647 w 5760"/>
              <a:gd name="T75" fmla="*/ 1066027032 h 2325"/>
              <a:gd name="T76" fmla="*/ 2147483647 w 5760"/>
              <a:gd name="T77" fmla="*/ 945059516 h 2325"/>
              <a:gd name="T78" fmla="*/ 2147483647 w 5760"/>
              <a:gd name="T79" fmla="*/ 786288857 h 2325"/>
              <a:gd name="T80" fmla="*/ 2147483647 w 5760"/>
              <a:gd name="T81" fmla="*/ 657761664 h 2325"/>
              <a:gd name="T82" fmla="*/ 2147483647 w 5760"/>
              <a:gd name="T83" fmla="*/ 536794148 h 2325"/>
              <a:gd name="T84" fmla="*/ 2147483647 w 5760"/>
              <a:gd name="T85" fmla="*/ 430947571 h 2325"/>
              <a:gd name="T86" fmla="*/ 2147483647 w 5760"/>
              <a:gd name="T87" fmla="*/ 347781610 h 2325"/>
              <a:gd name="T88" fmla="*/ 2147483647 w 5760"/>
              <a:gd name="T89" fmla="*/ 272176912 h 2325"/>
              <a:gd name="T90" fmla="*/ 2147483647 w 5760"/>
              <a:gd name="T91" fmla="*/ 204133478 h 2325"/>
              <a:gd name="T92" fmla="*/ 2147483647 w 5760"/>
              <a:gd name="T93" fmla="*/ 151209395 h 2325"/>
              <a:gd name="T94" fmla="*/ 2147483647 w 5760"/>
              <a:gd name="T95" fmla="*/ 90725637 h 2325"/>
              <a:gd name="T96" fmla="*/ 2086689375 w 5760"/>
              <a:gd name="T97" fmla="*/ 52924082 h 2325"/>
              <a:gd name="T98" fmla="*/ 1406247188 w 5760"/>
              <a:gd name="T99" fmla="*/ 30241879 h 2325"/>
              <a:gd name="T100" fmla="*/ 710684063 w 5760"/>
              <a:gd name="T101" fmla="*/ 7561264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sz="1800">
              <a:solidFill>
                <a:srgbClr val="FFFFFF"/>
              </a:solidFill>
            </a:endParaRPr>
          </a:p>
        </p:txBody>
      </p:sp>
      <p:sp>
        <p:nvSpPr>
          <p:cNvPr id="37894" name="Freeform 6"/>
          <p:cNvSpPr>
            <a:spLocks/>
          </p:cNvSpPr>
          <p:nvPr/>
        </p:nvSpPr>
        <p:spPr bwMode="white">
          <a:xfrm>
            <a:off x="0" y="2460625"/>
            <a:ext cx="9144000" cy="2497138"/>
          </a:xfrm>
          <a:custGeom>
            <a:avLst/>
            <a:gdLst>
              <a:gd name="T0" fmla="*/ 0 w 5760"/>
              <a:gd name="T1" fmla="*/ 0 h 1573"/>
              <a:gd name="T2" fmla="*/ 0 w 5760"/>
              <a:gd name="T3" fmla="*/ 884575815 h 1573"/>
              <a:gd name="T4" fmla="*/ 710684063 w 5760"/>
              <a:gd name="T5" fmla="*/ 899696755 h 1573"/>
              <a:gd name="T6" fmla="*/ 1580138763 w 5760"/>
              <a:gd name="T7" fmla="*/ 914817696 h 1573"/>
              <a:gd name="T8" fmla="*/ 2147483647 w 5760"/>
              <a:gd name="T9" fmla="*/ 945059577 h 1573"/>
              <a:gd name="T10" fmla="*/ 2147483647 w 5760"/>
              <a:gd name="T11" fmla="*/ 990422398 h 1573"/>
              <a:gd name="T12" fmla="*/ 2147483647 w 5760"/>
              <a:gd name="T13" fmla="*/ 1035785220 h 1573"/>
              <a:gd name="T14" fmla="*/ 2147483647 w 5760"/>
              <a:gd name="T15" fmla="*/ 1096268982 h 1573"/>
              <a:gd name="T16" fmla="*/ 2147483647 w 5760"/>
              <a:gd name="T17" fmla="*/ 1164312421 h 1573"/>
              <a:gd name="T18" fmla="*/ 2147483647 w 5760"/>
              <a:gd name="T19" fmla="*/ 1270159004 h 1573"/>
              <a:gd name="T20" fmla="*/ 2147483647 w 5760"/>
              <a:gd name="T21" fmla="*/ 1383566852 h 1573"/>
              <a:gd name="T22" fmla="*/ 2147483647 w 5760"/>
              <a:gd name="T23" fmla="*/ 1504534376 h 1573"/>
              <a:gd name="T24" fmla="*/ 2147483647 w 5760"/>
              <a:gd name="T25" fmla="*/ 1633061577 h 1573"/>
              <a:gd name="T26" fmla="*/ 2147483647 w 5760"/>
              <a:gd name="T27" fmla="*/ 1784270982 h 1573"/>
              <a:gd name="T28" fmla="*/ 2147483647 w 5760"/>
              <a:gd name="T29" fmla="*/ 1890117566 h 1573"/>
              <a:gd name="T30" fmla="*/ 2147483647 w 5760"/>
              <a:gd name="T31" fmla="*/ 2041326971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1595260019 h 1573"/>
              <a:gd name="T54" fmla="*/ 2147483647 w 5760"/>
              <a:gd name="T55" fmla="*/ 1436489350 h 1573"/>
              <a:gd name="T56" fmla="*/ 2147483647 w 5760"/>
              <a:gd name="T57" fmla="*/ 1262599328 h 1573"/>
              <a:gd name="T58" fmla="*/ 2147483647 w 5760"/>
              <a:gd name="T59" fmla="*/ 1118949599 h 1573"/>
              <a:gd name="T60" fmla="*/ 2147483647 w 5760"/>
              <a:gd name="T61" fmla="*/ 997982075 h 1573"/>
              <a:gd name="T62" fmla="*/ 2147483647 w 5760"/>
              <a:gd name="T63" fmla="*/ 877014551 h 1573"/>
              <a:gd name="T64" fmla="*/ 2147483647 w 5760"/>
              <a:gd name="T65" fmla="*/ 740926086 h 1573"/>
              <a:gd name="T66" fmla="*/ 2147483647 w 5760"/>
              <a:gd name="T67" fmla="*/ 635079502 h 1573"/>
              <a:gd name="T68" fmla="*/ 2147483647 w 5760"/>
              <a:gd name="T69" fmla="*/ 536794182 h 1573"/>
              <a:gd name="T70" fmla="*/ 2147483647 w 5760"/>
              <a:gd name="T71" fmla="*/ 461189480 h 1573"/>
              <a:gd name="T72" fmla="*/ 2147483647 w 5760"/>
              <a:gd name="T73" fmla="*/ 385584777 h 1573"/>
              <a:gd name="T74" fmla="*/ 2147483647 w 5760"/>
              <a:gd name="T75" fmla="*/ 325101015 h 1573"/>
              <a:gd name="T76" fmla="*/ 2147483647 w 5760"/>
              <a:gd name="T77" fmla="*/ 264617253 h 1573"/>
              <a:gd name="T78" fmla="*/ 2147483647 w 5760"/>
              <a:gd name="T79" fmla="*/ 219254431 h 1573"/>
              <a:gd name="T80" fmla="*/ 2147483647 w 5760"/>
              <a:gd name="T81" fmla="*/ 166330346 h 1573"/>
              <a:gd name="T82" fmla="*/ 2147483647 w 5760"/>
              <a:gd name="T83" fmla="*/ 120967524 h 1573"/>
              <a:gd name="T84" fmla="*/ 2147483647 w 5760"/>
              <a:gd name="T85" fmla="*/ 98286907 h 1573"/>
              <a:gd name="T86" fmla="*/ 2147483647 w 5760"/>
              <a:gd name="T87" fmla="*/ 68045026 h 1573"/>
              <a:gd name="T88" fmla="*/ 2147483647 w 5760"/>
              <a:gd name="T89" fmla="*/ 37803145 h 1573"/>
              <a:gd name="T90" fmla="*/ 1799391563 w 5760"/>
              <a:gd name="T91" fmla="*/ 30241881 h 1573"/>
              <a:gd name="T92" fmla="*/ 1285279688 w 5760"/>
              <a:gd name="T93" fmla="*/ 15120941 h 1573"/>
              <a:gd name="T94" fmla="*/ 612398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sz="1800">
              <a:solidFill>
                <a:srgbClr val="FFFFFF"/>
              </a:solidFill>
            </a:endParaRPr>
          </a:p>
        </p:txBody>
      </p:sp>
      <p:sp>
        <p:nvSpPr>
          <p:cNvPr id="37895" name="Freeform 7"/>
          <p:cNvSpPr>
            <a:spLocks/>
          </p:cNvSpPr>
          <p:nvPr/>
        </p:nvSpPr>
        <p:spPr bwMode="white">
          <a:xfrm>
            <a:off x="0" y="1793875"/>
            <a:ext cx="9144000" cy="1539875"/>
          </a:xfrm>
          <a:custGeom>
            <a:avLst/>
            <a:gdLst>
              <a:gd name="T0" fmla="*/ 0 w 5760"/>
              <a:gd name="T1" fmla="*/ 0 h 970"/>
              <a:gd name="T2" fmla="*/ 0 w 5760"/>
              <a:gd name="T3" fmla="*/ 854333763 h 970"/>
              <a:gd name="T4" fmla="*/ 801409688 w 5760"/>
              <a:gd name="T5" fmla="*/ 861893438 h 970"/>
              <a:gd name="T6" fmla="*/ 1489413138 w 5760"/>
              <a:gd name="T7" fmla="*/ 877014375 h 970"/>
              <a:gd name="T8" fmla="*/ 2132052188 w 5760"/>
              <a:gd name="T9" fmla="*/ 892135313 h 970"/>
              <a:gd name="T10" fmla="*/ 2147483647 w 5760"/>
              <a:gd name="T11" fmla="*/ 907256250 h 970"/>
              <a:gd name="T12" fmla="*/ 2147483647 w 5760"/>
              <a:gd name="T13" fmla="*/ 922377188 h 970"/>
              <a:gd name="T14" fmla="*/ 2147483647 w 5760"/>
              <a:gd name="T15" fmla="*/ 960180325 h 970"/>
              <a:gd name="T16" fmla="*/ 2147483647 w 5760"/>
              <a:gd name="T17" fmla="*/ 1005543138 h 970"/>
              <a:gd name="T18" fmla="*/ 2147483647 w 5760"/>
              <a:gd name="T19" fmla="*/ 1058465625 h 970"/>
              <a:gd name="T20" fmla="*/ 2147483647 w 5760"/>
              <a:gd name="T21" fmla="*/ 1141631575 h 970"/>
              <a:gd name="T22" fmla="*/ 2147483647 w 5760"/>
              <a:gd name="T23" fmla="*/ 1202115325 h 970"/>
              <a:gd name="T24" fmla="*/ 2147483647 w 5760"/>
              <a:gd name="T25" fmla="*/ 1277720013 h 970"/>
              <a:gd name="T26" fmla="*/ 2147483647 w 5760"/>
              <a:gd name="T27" fmla="*/ 1368445638 h 970"/>
              <a:gd name="T28" fmla="*/ 2147483647 w 5760"/>
              <a:gd name="T29" fmla="*/ 1474292200 h 970"/>
              <a:gd name="T30" fmla="*/ 2147483647 w 5760"/>
              <a:gd name="T31" fmla="*/ 1557456563 h 970"/>
              <a:gd name="T32" fmla="*/ 2147483647 w 5760"/>
              <a:gd name="T33" fmla="*/ 1685985325 h 970"/>
              <a:gd name="T34" fmla="*/ 2147483647 w 5760"/>
              <a:gd name="T35" fmla="*/ 1829633438 h 970"/>
              <a:gd name="T36" fmla="*/ 2147483647 w 5760"/>
              <a:gd name="T37" fmla="*/ 1980842813 h 970"/>
              <a:gd name="T38" fmla="*/ 2147483647 w 5760"/>
              <a:gd name="T39" fmla="*/ 2132052188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sz="1800">
              <a:solidFill>
                <a:srgbClr val="FFFFFF"/>
              </a:solidFill>
            </a:endParaRPr>
          </a:p>
        </p:txBody>
      </p:sp>
      <p:sp>
        <p:nvSpPr>
          <p:cNvPr id="37896" name="Freeform 8"/>
          <p:cNvSpPr>
            <a:spLocks/>
          </p:cNvSpPr>
          <p:nvPr/>
        </p:nvSpPr>
        <p:spPr bwMode="white">
          <a:xfrm>
            <a:off x="0" y="-20638"/>
            <a:ext cx="9144000" cy="1682751"/>
          </a:xfrm>
          <a:custGeom>
            <a:avLst/>
            <a:gdLst>
              <a:gd name="T0" fmla="*/ 0 w 5760"/>
              <a:gd name="T1" fmla="*/ 1897679578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1693251 h 1060"/>
              <a:gd name="T12" fmla="*/ 2147483647 w 5760"/>
              <a:gd name="T13" fmla="*/ 400705876 h 1060"/>
              <a:gd name="T14" fmla="*/ 2147483647 w 5760"/>
              <a:gd name="T15" fmla="*/ 559475020 h 1060"/>
              <a:gd name="T16" fmla="*/ 2147483647 w 5760"/>
              <a:gd name="T17" fmla="*/ 672882912 h 1060"/>
              <a:gd name="T18" fmla="*/ 2147483647 w 5760"/>
              <a:gd name="T19" fmla="*/ 816531110 h 1060"/>
              <a:gd name="T20" fmla="*/ 2147483647 w 5760"/>
              <a:gd name="T21" fmla="*/ 922377736 h 1060"/>
              <a:gd name="T22" fmla="*/ 2147483647 w 5760"/>
              <a:gd name="T23" fmla="*/ 1043345308 h 1060"/>
              <a:gd name="T24" fmla="*/ 2147483647 w 5760"/>
              <a:gd name="T25" fmla="*/ 1179433826 h 1060"/>
              <a:gd name="T26" fmla="*/ 2147483647 w 5760"/>
              <a:gd name="T27" fmla="*/ 1270159505 h 1060"/>
              <a:gd name="T28" fmla="*/ 2147483647 w 5760"/>
              <a:gd name="T29" fmla="*/ 1368446451 h 1060"/>
              <a:gd name="T30" fmla="*/ 2147483647 w 5760"/>
              <a:gd name="T31" fmla="*/ 1459172130 h 1060"/>
              <a:gd name="T32" fmla="*/ 2147483647 w 5760"/>
              <a:gd name="T33" fmla="*/ 1527217183 h 1060"/>
              <a:gd name="T34" fmla="*/ 2147483647 w 5760"/>
              <a:gd name="T35" fmla="*/ 1595260648 h 1060"/>
              <a:gd name="T36" fmla="*/ 2147483647 w 5760"/>
              <a:gd name="T37" fmla="*/ 1648184754 h 1060"/>
              <a:gd name="T38" fmla="*/ 2147483647 w 5760"/>
              <a:gd name="T39" fmla="*/ 1701107273 h 1060"/>
              <a:gd name="T40" fmla="*/ 2147483647 w 5760"/>
              <a:gd name="T41" fmla="*/ 1746470113 h 1060"/>
              <a:gd name="T42" fmla="*/ 2147483647 w 5760"/>
              <a:gd name="T43" fmla="*/ 1784273273 h 1060"/>
              <a:gd name="T44" fmla="*/ 2147483647 w 5760"/>
              <a:gd name="T45" fmla="*/ 1814515166 h 1060"/>
              <a:gd name="T46" fmla="*/ 2147483647 w 5760"/>
              <a:gd name="T47" fmla="*/ 1844757059 h 1060"/>
              <a:gd name="T48" fmla="*/ 2147483647 w 5760"/>
              <a:gd name="T49" fmla="*/ 1859878005 h 1060"/>
              <a:gd name="T50" fmla="*/ 1345763438 w 5760"/>
              <a:gd name="T51" fmla="*/ 1882558631 h 1060"/>
              <a:gd name="T52" fmla="*/ 506552200 w 5760"/>
              <a:gd name="T53" fmla="*/ 1897679578 h 1060"/>
              <a:gd name="T54" fmla="*/ 0 w 5760"/>
              <a:gd name="T55" fmla="*/ 189767957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sz="1800">
              <a:solidFill>
                <a:srgbClr val="FFFFFF"/>
              </a:solidFill>
            </a:endParaRPr>
          </a:p>
        </p:txBody>
      </p:sp>
      <p:sp>
        <p:nvSpPr>
          <p:cNvPr id="37897" name="Freeform 9"/>
          <p:cNvSpPr>
            <a:spLocks/>
          </p:cNvSpPr>
          <p:nvPr/>
        </p:nvSpPr>
        <p:spPr bwMode="white">
          <a:xfrm>
            <a:off x="0" y="-20638"/>
            <a:ext cx="8388350" cy="1068388"/>
          </a:xfrm>
          <a:custGeom>
            <a:avLst/>
            <a:gdLst>
              <a:gd name="T0" fmla="*/ 0 w 5284"/>
              <a:gd name="T1" fmla="*/ 922377619 h 673"/>
              <a:gd name="T2" fmla="*/ 0 w 5284"/>
              <a:gd name="T3" fmla="*/ 1693545793 h 673"/>
              <a:gd name="T4" fmla="*/ 763608138 w 5284"/>
              <a:gd name="T5" fmla="*/ 1693545793 h 673"/>
              <a:gd name="T6" fmla="*/ 1822073763 w 5284"/>
              <a:gd name="T7" fmla="*/ 1670865169 h 673"/>
              <a:gd name="T8" fmla="*/ 2147483647 w 5284"/>
              <a:gd name="T9" fmla="*/ 1648182959 h 673"/>
              <a:gd name="T10" fmla="*/ 2147483647 w 5284"/>
              <a:gd name="T11" fmla="*/ 1617941070 h 673"/>
              <a:gd name="T12" fmla="*/ 2147483647 w 5284"/>
              <a:gd name="T13" fmla="*/ 1587699181 h 673"/>
              <a:gd name="T14" fmla="*/ 2147483647 w 5284"/>
              <a:gd name="T15" fmla="*/ 1549897613 h 673"/>
              <a:gd name="T16" fmla="*/ 2147483647 w 5284"/>
              <a:gd name="T17" fmla="*/ 1527215402 h 673"/>
              <a:gd name="T18" fmla="*/ 2147483647 w 5284"/>
              <a:gd name="T19" fmla="*/ 1481852568 h 673"/>
              <a:gd name="T20" fmla="*/ 2147483647 w 5284"/>
              <a:gd name="T21" fmla="*/ 1436489735 h 673"/>
              <a:gd name="T22" fmla="*/ 2147483647 w 5284"/>
              <a:gd name="T23" fmla="*/ 1376005956 h 673"/>
              <a:gd name="T24" fmla="*/ 2147483647 w 5284"/>
              <a:gd name="T25" fmla="*/ 1330643123 h 673"/>
              <a:gd name="T26" fmla="*/ 2147483647 w 5284"/>
              <a:gd name="T27" fmla="*/ 1255038400 h 673"/>
              <a:gd name="T28" fmla="*/ 2147483647 w 5284"/>
              <a:gd name="T29" fmla="*/ 1194554622 h 673"/>
              <a:gd name="T30" fmla="*/ 2147483647 w 5284"/>
              <a:gd name="T31" fmla="*/ 1126511165 h 673"/>
              <a:gd name="T32" fmla="*/ 2147483647 w 5284"/>
              <a:gd name="T33" fmla="*/ 1058466120 h 673"/>
              <a:gd name="T34" fmla="*/ 2147483647 w 5284"/>
              <a:gd name="T35" fmla="*/ 967740453 h 673"/>
              <a:gd name="T36" fmla="*/ 2147483647 w 5284"/>
              <a:gd name="T37" fmla="*/ 884576051 h 673"/>
              <a:gd name="T38" fmla="*/ 2147483647 w 5284"/>
              <a:gd name="T39" fmla="*/ 801410063 h 673"/>
              <a:gd name="T40" fmla="*/ 2147483647 w 5284"/>
              <a:gd name="T41" fmla="*/ 703124717 h 673"/>
              <a:gd name="T42" fmla="*/ 2147483647 w 5284"/>
              <a:gd name="T43" fmla="*/ 597278105 h 673"/>
              <a:gd name="T44" fmla="*/ 2147483647 w 5284"/>
              <a:gd name="T45" fmla="*/ 483870226 h 673"/>
              <a:gd name="T46" fmla="*/ 2147483647 w 5284"/>
              <a:gd name="T47" fmla="*/ 370463936 h 673"/>
              <a:gd name="T48" fmla="*/ 2147483647 w 5284"/>
              <a:gd name="T49" fmla="*/ 226814169 h 673"/>
              <a:gd name="T50" fmla="*/ 2147483647 w 5284"/>
              <a:gd name="T51" fmla="*/ 105846612 h 673"/>
              <a:gd name="T52" fmla="*/ 2147483647 w 5284"/>
              <a:gd name="T53" fmla="*/ 0 h 673"/>
              <a:gd name="T54" fmla="*/ 2147483647 w 5284"/>
              <a:gd name="T55" fmla="*/ 0 h 673"/>
              <a:gd name="T56" fmla="*/ 2147483647 w 5284"/>
              <a:gd name="T57" fmla="*/ 143649767 h 673"/>
              <a:gd name="T58" fmla="*/ 2147483647 w 5284"/>
              <a:gd name="T59" fmla="*/ 272177002 h 673"/>
              <a:gd name="T60" fmla="*/ 2147483647 w 5284"/>
              <a:gd name="T61" fmla="*/ 378023614 h 673"/>
              <a:gd name="T62" fmla="*/ 2147483647 w 5284"/>
              <a:gd name="T63" fmla="*/ 461189603 h 673"/>
              <a:gd name="T64" fmla="*/ 2147483647 w 5284"/>
              <a:gd name="T65" fmla="*/ 536794326 h 673"/>
              <a:gd name="T66" fmla="*/ 2147483647 w 5284"/>
              <a:gd name="T67" fmla="*/ 612399049 h 673"/>
              <a:gd name="T68" fmla="*/ 2147483647 w 5284"/>
              <a:gd name="T69" fmla="*/ 688003772 h 673"/>
              <a:gd name="T70" fmla="*/ 2147483647 w 5284"/>
              <a:gd name="T71" fmla="*/ 748487550 h 673"/>
              <a:gd name="T72" fmla="*/ 2147483647 w 5284"/>
              <a:gd name="T73" fmla="*/ 786289118 h 673"/>
              <a:gd name="T74" fmla="*/ 2147483647 w 5284"/>
              <a:gd name="T75" fmla="*/ 831651952 h 673"/>
              <a:gd name="T76" fmla="*/ 2147483647 w 5284"/>
              <a:gd name="T77" fmla="*/ 861893841 h 673"/>
              <a:gd name="T78" fmla="*/ 1754028750 w 5284"/>
              <a:gd name="T79" fmla="*/ 892135730 h 673"/>
              <a:gd name="T80" fmla="*/ 1262599075 w 5284"/>
              <a:gd name="T81" fmla="*/ 907256675 h 673"/>
              <a:gd name="T82" fmla="*/ 703124388 w 5284"/>
              <a:gd name="T83" fmla="*/ 922377619 h 673"/>
              <a:gd name="T84" fmla="*/ 249496263 w 5284"/>
              <a:gd name="T85" fmla="*/ 929938885 h 673"/>
              <a:gd name="T86" fmla="*/ 0 w 5284"/>
              <a:gd name="T87" fmla="*/ 922377619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sz="1800">
              <a:solidFill>
                <a:srgbClr val="FFFFFF"/>
              </a:solidFill>
            </a:endParaRPr>
          </a:p>
        </p:txBody>
      </p:sp>
      <p:sp>
        <p:nvSpPr>
          <p:cNvPr id="37898" name="Freeform 10"/>
          <p:cNvSpPr>
            <a:spLocks/>
          </p:cNvSpPr>
          <p:nvPr/>
        </p:nvSpPr>
        <p:spPr bwMode="white">
          <a:xfrm>
            <a:off x="0" y="-20638"/>
            <a:ext cx="4578350" cy="454026"/>
          </a:xfrm>
          <a:custGeom>
            <a:avLst/>
            <a:gdLst>
              <a:gd name="T0" fmla="*/ 0 w 2884"/>
              <a:gd name="T1" fmla="*/ 0 h 286"/>
              <a:gd name="T2" fmla="*/ 0 w 2884"/>
              <a:gd name="T3" fmla="*/ 718246907 h 286"/>
              <a:gd name="T4" fmla="*/ 483870000 w 2884"/>
              <a:gd name="T5" fmla="*/ 718246907 h 286"/>
              <a:gd name="T6" fmla="*/ 967740000 w 2884"/>
              <a:gd name="T7" fmla="*/ 710687215 h 286"/>
              <a:gd name="T8" fmla="*/ 1459171263 w 2884"/>
              <a:gd name="T9" fmla="*/ 695566244 h 286"/>
              <a:gd name="T10" fmla="*/ 1988404075 w 2884"/>
              <a:gd name="T11" fmla="*/ 672883995 h 286"/>
              <a:gd name="T12" fmla="*/ 2147483647 w 2884"/>
              <a:gd name="T13" fmla="*/ 650203332 h 286"/>
              <a:gd name="T14" fmla="*/ 2147483647 w 2884"/>
              <a:gd name="T15" fmla="*/ 619961390 h 286"/>
              <a:gd name="T16" fmla="*/ 2147483647 w 2884"/>
              <a:gd name="T17" fmla="*/ 589719449 h 286"/>
              <a:gd name="T18" fmla="*/ 2147483647 w 2884"/>
              <a:gd name="T19" fmla="*/ 559477507 h 286"/>
              <a:gd name="T20" fmla="*/ 2147483647 w 2884"/>
              <a:gd name="T21" fmla="*/ 506553316 h 286"/>
              <a:gd name="T22" fmla="*/ 2147483647 w 2884"/>
              <a:gd name="T23" fmla="*/ 400706520 h 286"/>
              <a:gd name="T24" fmla="*/ 2147483647 w 2884"/>
              <a:gd name="T25" fmla="*/ 294859724 h 286"/>
              <a:gd name="T26" fmla="*/ 2147483647 w 2884"/>
              <a:gd name="T27" fmla="*/ 151209708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FF"/>
              </a:solidFill>
            </a:endParaRPr>
          </a:p>
        </p:txBody>
      </p:sp>
      <p:sp>
        <p:nvSpPr>
          <p:cNvPr id="37899"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00" name="Rectangle 1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829" name="Rectangle 1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FFFFFF"/>
              </a:solidFill>
            </a:endParaRPr>
          </a:p>
        </p:txBody>
      </p:sp>
      <p:sp>
        <p:nvSpPr>
          <p:cNvPr id="34830" name="Rectangle 1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FFFFFF"/>
              </a:solidFill>
            </a:endParaRPr>
          </a:p>
        </p:txBody>
      </p:sp>
      <p:sp>
        <p:nvSpPr>
          <p:cNvPr id="34831" name="Rectangle 1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cs typeface="+mn-cs"/>
              </a:defRPr>
            </a:lvl1pPr>
          </a:lstStyle>
          <a:p>
            <a:pPr>
              <a:defRPr/>
            </a:pPr>
            <a:fld id="{77FA800A-BE4D-1946-8611-61DA7B4FCEF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4309643"/>
      </p:ext>
    </p:extLst>
  </p:cSld>
  <p:clrMap bg1="dk2" tx1="lt1" bg2="dk1" tx2="lt2" accent1="accent1" accent2="accent2" accent3="accent3" accent4="accent4" accent5="accent5" accent6="accent6" hlink="hlink" folHlink="folHlink"/>
  <p:sldLayoutIdLst>
    <p:sldLayoutId id="2147484666" r:id="rId1"/>
    <p:sldLayoutId id="2147484667" r:id="rId2"/>
    <p:sldLayoutId id="2147484668" r:id="rId3"/>
    <p:sldLayoutId id="2147484669" r:id="rId4"/>
    <p:sldLayoutId id="2147484670" r:id="rId5"/>
    <p:sldLayoutId id="2147484671" r:id="rId6"/>
    <p:sldLayoutId id="2147484672" r:id="rId7"/>
    <p:sldLayoutId id="2147484673" r:id="rId8"/>
    <p:sldLayoutId id="2147484674" r:id="rId9"/>
    <p:sldLayoutId id="2147484675" r:id="rId10"/>
    <p:sldLayoutId id="2147484676"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4818"/>
                                        </p:tgtEl>
                                        <p:attrNameLst>
                                          <p:attrName>style.visibility</p:attrName>
                                        </p:attrNameLst>
                                      </p:cBhvr>
                                      <p:to>
                                        <p:strVal val="visible"/>
                                      </p:to>
                                    </p:set>
                                    <p:anim calcmode="lin" valueType="num">
                                      <p:cBhvr additive="base">
                                        <p:cTn id="7" dur="500" fill="hold"/>
                                        <p:tgtEl>
                                          <p:spTgt spid="34818"/>
                                        </p:tgtEl>
                                        <p:attrNameLst>
                                          <p:attrName>ppt_x</p:attrName>
                                        </p:attrNameLst>
                                      </p:cBhvr>
                                      <p:tavLst>
                                        <p:tav tm="0">
                                          <p:val>
                                            <p:strVal val="0-#ppt_w/2"/>
                                          </p:val>
                                        </p:tav>
                                        <p:tav tm="100000">
                                          <p:val>
                                            <p:strVal val="#ppt_x"/>
                                          </p:val>
                                        </p:tav>
                                      </p:tavLst>
                                    </p:anim>
                                    <p:anim calcmode="lin" valueType="num">
                                      <p:cBhvr additive="base">
                                        <p:cTn id="8" dur="500" fill="hold"/>
                                        <p:tgtEl>
                                          <p:spTgt spid="34818"/>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3481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nimBg="1"/>
    </p:bldLst>
  </p:timing>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1026"/>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solidFill>
                  <a:srgbClr val="000000"/>
                </a:solidFill>
                <a:latin typeface="Arial" pitchFamily="34" charset="0"/>
              </a:defRPr>
            </a:lvl1pPr>
          </a:lstStyle>
          <a:p>
            <a:fld id="{2C5C20A8-0D41-43FB-8A62-4332C89EF097}" type="datetime1">
              <a:rPr lang="en-US">
                <a:ea typeface="MS PGothic" pitchFamily="34" charset="-128"/>
                <a:cs typeface="+mn-cs"/>
              </a:rPr>
              <a:pPr/>
              <a:t>9/18/18</a:t>
            </a:fld>
            <a:endParaRPr lang="en-US">
              <a:ea typeface="MS PGothic" pitchFamily="34" charset="-128"/>
              <a:cs typeface="+mn-cs"/>
            </a:endParaRPr>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a:noFill/>
          </a:ln>
          <a:effectLst>
            <a:outerShdw algn="ctr" rotWithShape="0">
              <a:srgbClr val="FFFFFF">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solidFill>
                  <a:srgbClr val="000000"/>
                </a:solidFill>
                <a:latin typeface="Arial" pitchFamily="34" charset="0"/>
              </a:defRPr>
            </a:lvl1pPr>
          </a:lstStyle>
          <a:p>
            <a:endParaRPr lang="en-US">
              <a:ea typeface="MS PGothic" pitchFamily="34" charset="-128"/>
              <a:cs typeface="+mn-cs"/>
            </a:endParaRPr>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solidFill>
                  <a:srgbClr val="000000"/>
                </a:solidFill>
                <a:latin typeface="Arial" pitchFamily="34" charset="0"/>
              </a:defRPr>
            </a:lvl1pPr>
          </a:lstStyle>
          <a:p>
            <a:fld id="{F5C51488-C8C6-4926-A9F1-245B237D26E7}" type="slidenum">
              <a:rPr lang="en-US">
                <a:ea typeface="MS PGothic" pitchFamily="34" charset="-128"/>
                <a:cs typeface="+mn-cs"/>
              </a:rPr>
              <a:pPr/>
              <a:t>‹#›</a:t>
            </a:fld>
            <a:endParaRPr lang="en-US">
              <a:ea typeface="MS PGothic" pitchFamily="34" charset="-128"/>
              <a:cs typeface="+mn-cs"/>
            </a:endParaRPr>
          </a:p>
        </p:txBody>
      </p:sp>
      <p:sp>
        <p:nvSpPr>
          <p:cNvPr id="136198" name="Rectangle 1030"/>
          <p:cNvSpPr>
            <a:spLocks noGrp="1" noChangeArrowheads="1"/>
          </p:cNvSpPr>
          <p:nvPr>
            <p:ph type="body" idx="1"/>
          </p:nvPr>
        </p:nvSpPr>
        <p:spPr bwMode="auto">
          <a:xfrm>
            <a:off x="762000" y="1828800"/>
            <a:ext cx="7620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6688508"/>
      </p:ext>
    </p:extLst>
  </p:cSld>
  <p:clrMap bg1="lt1" tx1="dk1" bg2="lt2" tx2="dk2" accent1="accent1" accent2="accent2" accent3="accent3" accent4="accent4" accent5="accent5" accent6="accent6" hlink="hlink" folHlink="folHlink"/>
  <p:sldLayoutIdLst>
    <p:sldLayoutId id="2147484678" r:id="rId1"/>
    <p:sldLayoutId id="2147484679" r:id="rId2"/>
    <p:sldLayoutId id="2147484680" r:id="rId3"/>
    <p:sldLayoutId id="2147484681" r:id="rId4"/>
    <p:sldLayoutId id="2147484682" r:id="rId5"/>
    <p:sldLayoutId id="2147484683" r:id="rId6"/>
    <p:sldLayoutId id="2147484684" r:id="rId7"/>
    <p:sldLayoutId id="2147484685" r:id="rId8"/>
    <p:sldLayoutId id="2147484686" r:id="rId9"/>
    <p:sldLayoutId id="2147484687" r:id="rId10"/>
    <p:sldLayoutId id="2147484688" r:id="rId11"/>
  </p:sldLayoutIdLst>
  <p:txStyles>
    <p:titleStyle>
      <a:lvl1pPr algn="l" rtl="0" eaLnBrk="0" fontAlgn="base" hangingPunct="0">
        <a:lnSpc>
          <a:spcPct val="90000"/>
        </a:lnSpc>
        <a:spcBef>
          <a:spcPct val="20000"/>
        </a:spcBef>
        <a:spcAft>
          <a:spcPct val="0"/>
        </a:spcAft>
        <a:defRPr sz="4400" b="1">
          <a:solidFill>
            <a:schemeClr val="tx2"/>
          </a:solidFill>
          <a:latin typeface="+mj-lt"/>
          <a:ea typeface="MS PGothic" pitchFamily="34" charset="-128"/>
          <a:cs typeface="ＭＳ Ｐゴシック" pitchFamily="-111" charset="-128"/>
        </a:defRPr>
      </a:lvl1pPr>
      <a:lvl2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pitchFamily="2" charset="2"/>
        <a:buChar char="l"/>
        <a:defRPr sz="3200">
          <a:solidFill>
            <a:schemeClr val="tx1"/>
          </a:solidFill>
          <a:latin typeface="+mn-lt"/>
          <a:ea typeface="MS PGothic" pitchFamily="34" charset="-128"/>
          <a:cs typeface="ＭＳ Ｐゴシック" pitchFamily="-111" charset="-128"/>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MS PGothic" pitchFamily="34" charset="-128"/>
        </a:defRPr>
      </a:lvl2pPr>
      <a:lvl3pPr marL="1143000" indent="-228600" algn="l" rtl="0" eaLnBrk="0" fontAlgn="base" hangingPunct="0">
        <a:lnSpc>
          <a:spcPct val="90000"/>
        </a:lnSpc>
        <a:spcBef>
          <a:spcPct val="20000"/>
        </a:spcBef>
        <a:spcAft>
          <a:spcPct val="0"/>
        </a:spcAft>
        <a:buClr>
          <a:schemeClr val="tx1"/>
        </a:buClr>
        <a:buSzPct val="80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MS PGothic" pitchFamily="34" charset="-128"/>
        </a:defRPr>
      </a:lvl4pPr>
      <a:lvl5pPr marL="2057400" indent="-228600" algn="l" rtl="0" eaLnBrk="0" fontAlgn="base" hangingPunct="0">
        <a:lnSpc>
          <a:spcPct val="90000"/>
        </a:lnSpc>
        <a:spcBef>
          <a:spcPct val="20000"/>
        </a:spcBef>
        <a:spcAft>
          <a:spcPct val="0"/>
        </a:spcAft>
        <a:buClr>
          <a:schemeClr val="tx1"/>
        </a:buClr>
        <a:buSzPct val="80000"/>
        <a:buFont typeface="Wingdings" pitchFamily="2" charset="2"/>
        <a:buChar char="l"/>
        <a:defRPr sz="2000">
          <a:solidFill>
            <a:schemeClr val="tx1"/>
          </a:solidFill>
          <a:latin typeface="+mn-lt"/>
          <a:ea typeface="MS PGothic" pitchFamily="34" charset="-128"/>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1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B8EAF501-EC29-904D-9FC2-9E1D11784FF5}" type="slidenum">
              <a:rPr lang="en-US"/>
              <a:pPr>
                <a:defRPr/>
              </a:pPr>
              <a:t>‹#›</a:t>
            </a:fld>
            <a:endParaRPr lang="en-US"/>
          </a:p>
        </p:txBody>
      </p:sp>
    </p:spTree>
    <p:extLst>
      <p:ext uri="{BB962C8B-B14F-4D97-AF65-F5344CB8AC3E}">
        <p14:creationId xmlns:p14="http://schemas.microsoft.com/office/powerpoint/2010/main" val="619263897"/>
      </p:ext>
    </p:extLst>
  </p:cSld>
  <p:clrMap bg1="lt1" tx1="dk1" bg2="lt2" tx2="dk2" accent1="accent1" accent2="accent2" accent3="accent3" accent4="accent4" accent5="accent5" accent6="accent6" hlink="hlink" folHlink="folHlink"/>
  <p:sldLayoutIdLst>
    <p:sldLayoutId id="2147484690" r:id="rId1"/>
    <p:sldLayoutId id="2147484691" r:id="rId2"/>
    <p:sldLayoutId id="2147484692" r:id="rId3"/>
    <p:sldLayoutId id="2147484693" r:id="rId4"/>
    <p:sldLayoutId id="2147484694" r:id="rId5"/>
    <p:sldLayoutId id="2147484695" r:id="rId6"/>
    <p:sldLayoutId id="2147484696" r:id="rId7"/>
    <p:sldLayoutId id="2147484697" r:id="rId8"/>
    <p:sldLayoutId id="2147484698" r:id="rId9"/>
    <p:sldLayoutId id="2147484699" r:id="rId10"/>
    <p:sldLayoutId id="2147484700" r:id="rId11"/>
    <p:sldLayoutId id="2147484701" r:id="rId12"/>
    <p:sldLayoutId id="214748470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fld id="{CC539648-AB91-3440-8F16-A95E4083D57B}" type="datetimeFigureOut">
              <a:rPr lang="en-US" smtClean="0">
                <a:solidFill>
                  <a:srgbClr val="000000"/>
                </a:solidFill>
              </a:rPr>
              <a:pPr/>
              <a:t>9/18/18</a:t>
            </a:fld>
            <a:endParaRPr lang="en-US">
              <a:solidFill>
                <a:srgbClr val="000000"/>
              </a:solidFill>
            </a:endParaRPr>
          </a:p>
        </p:txBody>
      </p:sp>
      <p:sp>
        <p:nvSpPr>
          <p:cNvPr id="3512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endParaRPr lang="en-US">
              <a:solidFill>
                <a:srgbClr val="000000"/>
              </a:solidFill>
            </a:endParaRPr>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fld id="{2510E871-F0BA-3C4D-8414-9A58F9011B22}"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8063439"/>
      </p:ext>
    </p:extLst>
  </p:cSld>
  <p:clrMap bg1="lt1" tx1="dk1" bg2="lt2" tx2="dk2" accent1="accent1" accent2="accent2" accent3="accent3" accent4="accent4" accent5="accent5" accent6="accent6" hlink="hlink" folHlink="folHlink"/>
  <p:sldLayoutIdLst>
    <p:sldLayoutId id="2147484704" r:id="rId1"/>
    <p:sldLayoutId id="2147484705" r:id="rId2"/>
    <p:sldLayoutId id="2147484706" r:id="rId3"/>
    <p:sldLayoutId id="2147484707" r:id="rId4"/>
    <p:sldLayoutId id="2147484708" r:id="rId5"/>
    <p:sldLayoutId id="2147484709" r:id="rId6"/>
    <p:sldLayoutId id="2147484710" r:id="rId7"/>
    <p:sldLayoutId id="2147484711" r:id="rId8"/>
    <p:sldLayoutId id="2147484712" r:id="rId9"/>
    <p:sldLayoutId id="2147484713" r:id="rId10"/>
    <p:sldLayoutId id="2147484714"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endParaRPr lang="en-US">
              <a:ea typeface="MS PGothic" pitchFamily="34" charset="-128"/>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endParaRPr lang="en-US">
              <a:ea typeface="MS PGothic" pitchFamily="34" charset="-128"/>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fld id="{7C9D1747-CBA4-4C58-B8FA-D17BF543300C}" type="slidenum">
              <a:rPr lang="en-US">
                <a:ea typeface="MS PGothic" pitchFamily="34" charset="-128"/>
                <a:cs typeface="+mn-cs"/>
              </a:rPr>
              <a:pPr/>
              <a:t>‹#›</a:t>
            </a:fld>
            <a:endParaRPr lang="en-US">
              <a:ea typeface="MS PGothic" pitchFamily="34" charset="-128"/>
              <a:cs typeface="+mn-cs"/>
            </a:endParaRPr>
          </a:p>
        </p:txBody>
      </p:sp>
    </p:spTree>
    <p:extLst>
      <p:ext uri="{BB962C8B-B14F-4D97-AF65-F5344CB8AC3E}">
        <p14:creationId xmlns:p14="http://schemas.microsoft.com/office/powerpoint/2010/main" val="1294517397"/>
      </p:ext>
    </p:extLst>
  </p:cSld>
  <p:clrMap bg1="lt1" tx1="dk1" bg2="lt2" tx2="dk2" accent1="accent1" accent2="accent2" accent3="accent3" accent4="accent4" accent5="accent5" accent6="accent6" hlink="hlink" folHlink="folHlink"/>
  <p:sldLayoutIdLst>
    <p:sldLayoutId id="2147484716" r:id="rId1"/>
    <p:sldLayoutId id="2147484717" r:id="rId2"/>
    <p:sldLayoutId id="2147484718" r:id="rId3"/>
    <p:sldLayoutId id="2147484719" r:id="rId4"/>
    <p:sldLayoutId id="2147484720" r:id="rId5"/>
    <p:sldLayoutId id="2147484721" r:id="rId6"/>
    <p:sldLayoutId id="2147484722" r:id="rId7"/>
    <p:sldLayoutId id="2147484723" r:id="rId8"/>
    <p:sldLayoutId id="2147484724" r:id="rId9"/>
    <p:sldLayoutId id="2147484725" r:id="rId10"/>
    <p:sldLayoutId id="2147484726" r:id="rId11"/>
    <p:sldLayoutId id="2147484727" r:id="rId12"/>
    <p:sldLayoutId id="2147484728" r:id="rId13"/>
  </p:sldLayoutIdLst>
  <p:hf sldNum="0" hdr="0" ftr="0" dt="0"/>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0"/>
            <a:ext cx="9132888" cy="6845300"/>
            <a:chOff x="0" y="0"/>
            <a:chExt cx="5753" cy="4312"/>
          </a:xfrm>
        </p:grpSpPr>
        <p:sp>
          <p:nvSpPr>
            <p:cNvPr id="3072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grpSp>
          <p:nvGrpSpPr>
            <p:cNvPr id="4103" name="Group 4"/>
            <p:cNvGrpSpPr>
              <a:grpSpLocks/>
            </p:cNvGrpSpPr>
            <p:nvPr/>
          </p:nvGrpSpPr>
          <p:grpSpPr bwMode="auto">
            <a:xfrm>
              <a:off x="246" y="204"/>
              <a:ext cx="5271" cy="3889"/>
              <a:chOff x="246" y="204"/>
              <a:chExt cx="5271" cy="3889"/>
            </a:xfrm>
          </p:grpSpPr>
          <p:sp>
            <p:nvSpPr>
              <p:cNvPr id="30725"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3072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sp>
            <p:nvSpPr>
              <p:cNvPr id="3072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sp>
            <p:nvSpPr>
              <p:cNvPr id="3072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sp>
            <p:nvSpPr>
              <p:cNvPr id="3072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sp>
            <p:nvSpPr>
              <p:cNvPr id="3073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sp>
            <p:nvSpPr>
              <p:cNvPr id="3073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sp>
            <p:nvSpPr>
              <p:cNvPr id="3073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sp>
            <p:nvSpPr>
              <p:cNvPr id="3073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sp>
            <p:nvSpPr>
              <p:cNvPr id="3073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sp>
            <p:nvSpPr>
              <p:cNvPr id="3073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sp>
            <p:nvSpPr>
              <p:cNvPr id="3073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sp>
            <p:nvSpPr>
              <p:cNvPr id="3073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sp>
            <p:nvSpPr>
              <p:cNvPr id="3073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sp>
            <p:nvSpPr>
              <p:cNvPr id="3073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sp>
            <p:nvSpPr>
              <p:cNvPr id="3074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sp>
            <p:nvSpPr>
              <p:cNvPr id="3074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sp>
            <p:nvSpPr>
              <p:cNvPr id="3074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sp>
            <p:nvSpPr>
              <p:cNvPr id="3074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sp>
            <p:nvSpPr>
              <p:cNvPr id="3074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sp>
            <p:nvSpPr>
              <p:cNvPr id="3074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sp>
            <p:nvSpPr>
              <p:cNvPr id="3074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sp>
            <p:nvSpPr>
              <p:cNvPr id="3074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grpSp>
        <p:grpSp>
          <p:nvGrpSpPr>
            <p:cNvPr id="4104" name="Group 28"/>
            <p:cNvGrpSpPr>
              <a:grpSpLocks/>
            </p:cNvGrpSpPr>
            <p:nvPr/>
          </p:nvGrpSpPr>
          <p:grpSpPr bwMode="auto">
            <a:xfrm>
              <a:off x="0" y="0"/>
              <a:ext cx="1246" cy="1232"/>
              <a:chOff x="0" y="0"/>
              <a:chExt cx="1246" cy="1232"/>
            </a:xfrm>
          </p:grpSpPr>
          <p:sp>
            <p:nvSpPr>
              <p:cNvPr id="30749" name="Rectangle 29"/>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30750" name="Rectangle 30"/>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30751"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grpSp>
      </p:grpSp>
      <p:sp>
        <p:nvSpPr>
          <p:cNvPr id="30752" name="Text Box 32"/>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endParaRPr lang="en-US" altLang="en-US" sz="1400" b="1">
              <a:solidFill>
                <a:srgbClr val="FFFFFF"/>
              </a:solidFill>
              <a:latin typeface="Arial" pitchFamily="34" charset="0"/>
              <a:cs typeface="+mn-cs"/>
            </a:endParaRPr>
          </a:p>
        </p:txBody>
      </p:sp>
      <p:sp>
        <p:nvSpPr>
          <p:cNvPr id="30753" name="Text Box 33"/>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900" b="1">
                <a:solidFill>
                  <a:srgbClr val="FFFFFF"/>
                </a:solidFill>
                <a:latin typeface="Arial" pitchFamily="34" charset="0"/>
                <a:cs typeface="+mn-cs"/>
              </a:rPr>
              <a:t>©2003 TBBMI</a:t>
            </a:r>
          </a:p>
        </p:txBody>
      </p:sp>
      <p:sp>
        <p:nvSpPr>
          <p:cNvPr id="30754" name="Rectangle 34"/>
          <p:cNvSpPr>
            <a:spLocks noChangeArrowheads="1"/>
          </p:cNvSpPr>
          <p:nvPr/>
        </p:nvSpPr>
        <p:spPr bwMode="auto">
          <a:xfrm>
            <a:off x="7543800" y="6515100"/>
            <a:ext cx="736600" cy="268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000" b="1">
                <a:solidFill>
                  <a:srgbClr val="FFFFFF"/>
                </a:solidFill>
                <a:effectLst>
                  <a:outerShdw blurRad="38100" dist="38100" dir="2700000" algn="tl">
                    <a:srgbClr val="000000"/>
                  </a:outerShdw>
                </a:effectLst>
                <a:latin typeface="Comic Sans MS" pitchFamily="66" charset="0"/>
                <a:cs typeface="+mn-cs"/>
              </a:rPr>
              <a:t>7.5.03b.</a:t>
            </a:r>
          </a:p>
        </p:txBody>
      </p:sp>
    </p:spTree>
    <p:extLst>
      <p:ext uri="{BB962C8B-B14F-4D97-AF65-F5344CB8AC3E}">
        <p14:creationId xmlns:p14="http://schemas.microsoft.com/office/powerpoint/2010/main" val="224882297"/>
      </p:ext>
    </p:extLst>
  </p:cSld>
  <p:clrMap bg1="dk2" tx1="lt1" bg2="dk1" tx2="lt2" accent1="accent1" accent2="accent2" accent3="accent3" accent4="accent4" accent5="accent5" accent6="accent6" hlink="hlink" folHlink="folHlink"/>
  <p:sldLayoutIdLst>
    <p:sldLayoutId id="2147484730" r:id="rId1"/>
    <p:sldLayoutId id="2147484731" r:id="rId2"/>
    <p:sldLayoutId id="2147484732" r:id="rId3"/>
    <p:sldLayoutId id="2147484733" r:id="rId4"/>
    <p:sldLayoutId id="2147484734" r:id="rId5"/>
    <p:sldLayoutId id="2147484735" r:id="rId6"/>
    <p:sldLayoutId id="2147484736" r:id="rId7"/>
    <p:sldLayoutId id="2147484737" r:id="rId8"/>
    <p:sldLayoutId id="2147484738" r:id="rId9"/>
    <p:sldLayoutId id="2147484739" r:id="rId10"/>
    <p:sldLayoutId id="2147484740"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MS PGothic" pitchFamily="34"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MS PGothic" pitchFamily="34"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MS PGothic" pitchFamily="34"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MS PGothic" pitchFamily="34"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84" charset="2"/>
        <a:buChar char=""/>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32888" cy="6845300"/>
            <a:chOff x="0" y="0"/>
            <a:chExt cx="5753" cy="4312"/>
          </a:xfrm>
        </p:grpSpPr>
        <p:sp>
          <p:nvSpPr>
            <p:cNvPr id="22531"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grpSp>
          <p:nvGrpSpPr>
            <p:cNvPr id="3078" name="Group 4"/>
            <p:cNvGrpSpPr>
              <a:grpSpLocks/>
            </p:cNvGrpSpPr>
            <p:nvPr/>
          </p:nvGrpSpPr>
          <p:grpSpPr bwMode="auto">
            <a:xfrm>
              <a:off x="246" y="204"/>
              <a:ext cx="5271" cy="3889"/>
              <a:chOff x="246" y="204"/>
              <a:chExt cx="5271" cy="3889"/>
            </a:xfrm>
          </p:grpSpPr>
          <p:sp>
            <p:nvSpPr>
              <p:cNvPr id="22533"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2253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sp>
            <p:nvSpPr>
              <p:cNvPr id="2253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sp>
            <p:nvSpPr>
              <p:cNvPr id="2253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sp>
            <p:nvSpPr>
              <p:cNvPr id="2253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sp>
            <p:nvSpPr>
              <p:cNvPr id="2253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sp>
            <p:nvSpPr>
              <p:cNvPr id="2253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sp>
            <p:nvSpPr>
              <p:cNvPr id="2254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sp>
            <p:nvSpPr>
              <p:cNvPr id="2254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sp>
            <p:nvSpPr>
              <p:cNvPr id="2254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sp>
            <p:nvSpPr>
              <p:cNvPr id="2254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sp>
            <p:nvSpPr>
              <p:cNvPr id="2254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sp>
            <p:nvSpPr>
              <p:cNvPr id="2254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sp>
            <p:nvSpPr>
              <p:cNvPr id="2254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sp>
            <p:nvSpPr>
              <p:cNvPr id="2254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sp>
            <p:nvSpPr>
              <p:cNvPr id="2254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sp>
            <p:nvSpPr>
              <p:cNvPr id="2254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sp>
            <p:nvSpPr>
              <p:cNvPr id="2255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sp>
            <p:nvSpPr>
              <p:cNvPr id="2255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sp>
            <p:nvSpPr>
              <p:cNvPr id="2255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sp>
            <p:nvSpPr>
              <p:cNvPr id="2255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sp>
            <p:nvSpPr>
              <p:cNvPr id="2255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sp>
            <p:nvSpPr>
              <p:cNvPr id="2255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grpSp>
        <p:grpSp>
          <p:nvGrpSpPr>
            <p:cNvPr id="3079" name="Group 28"/>
            <p:cNvGrpSpPr>
              <a:grpSpLocks/>
            </p:cNvGrpSpPr>
            <p:nvPr/>
          </p:nvGrpSpPr>
          <p:grpSpPr bwMode="auto">
            <a:xfrm>
              <a:off x="0" y="0"/>
              <a:ext cx="1246" cy="1232"/>
              <a:chOff x="0" y="0"/>
              <a:chExt cx="1246" cy="1232"/>
            </a:xfrm>
          </p:grpSpPr>
          <p:sp>
            <p:nvSpPr>
              <p:cNvPr id="22557" name="Rectangle 29"/>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22558" name="Rectangle 30"/>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22559"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grpSp>
      </p:grpSp>
      <p:sp>
        <p:nvSpPr>
          <p:cNvPr id="22560" name="Text Box 32"/>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900" b="1">
                <a:solidFill>
                  <a:srgbClr val="FFFFFF"/>
                </a:solidFill>
                <a:latin typeface="Arial" pitchFamily="34" charset="0"/>
                <a:cs typeface="+mn-cs"/>
              </a:rPr>
              <a:t>©2003 TBBMI</a:t>
            </a:r>
          </a:p>
        </p:txBody>
      </p:sp>
      <p:sp>
        <p:nvSpPr>
          <p:cNvPr id="22561" name="Rectangle 33"/>
          <p:cNvSpPr>
            <a:spLocks noChangeArrowheads="1"/>
          </p:cNvSpPr>
          <p:nvPr/>
        </p:nvSpPr>
        <p:spPr bwMode="auto">
          <a:xfrm>
            <a:off x="7561263" y="6515100"/>
            <a:ext cx="727075" cy="268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000" b="1">
                <a:solidFill>
                  <a:srgbClr val="FFFFFF"/>
                </a:solidFill>
                <a:effectLst>
                  <a:outerShdw blurRad="38100" dist="38100" dir="2700000" algn="tl">
                    <a:srgbClr val="000000"/>
                  </a:outerShdw>
                </a:effectLst>
                <a:latin typeface="Comic Sans MS" pitchFamily="66" charset="0"/>
                <a:cs typeface="+mn-cs"/>
              </a:rPr>
              <a:t>7.5.03c.</a:t>
            </a:r>
          </a:p>
        </p:txBody>
      </p:sp>
    </p:spTree>
    <p:extLst>
      <p:ext uri="{BB962C8B-B14F-4D97-AF65-F5344CB8AC3E}">
        <p14:creationId xmlns:p14="http://schemas.microsoft.com/office/powerpoint/2010/main" val="1571082821"/>
      </p:ext>
    </p:extLst>
  </p:cSld>
  <p:clrMap bg1="dk2" tx1="lt1" bg2="dk1" tx2="lt2" accent1="accent1" accent2="accent2" accent3="accent3" accent4="accent4" accent5="accent5" accent6="accent6" hlink="hlink" folHlink="folHlink"/>
  <p:sldLayoutIdLst>
    <p:sldLayoutId id="2147484742" r:id="rId1"/>
    <p:sldLayoutId id="2147484743" r:id="rId2"/>
    <p:sldLayoutId id="2147484744" r:id="rId3"/>
    <p:sldLayoutId id="2147484745" r:id="rId4"/>
    <p:sldLayoutId id="2147484746" r:id="rId5"/>
    <p:sldLayoutId id="2147484747" r:id="rId6"/>
    <p:sldLayoutId id="2147484748" r:id="rId7"/>
    <p:sldLayoutId id="2147484749" r:id="rId8"/>
    <p:sldLayoutId id="2147484750" r:id="rId9"/>
    <p:sldLayoutId id="2147484751" r:id="rId10"/>
    <p:sldLayoutId id="2147484752"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MS PGothic" pitchFamily="34"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MS PGothic" pitchFamily="34"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MS PGothic" pitchFamily="34"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MS PGothic" pitchFamily="34"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84" charset="2"/>
        <a:buChar char=""/>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Times New Roman" charset="0"/>
              </a:defRPr>
            </a:lvl1pPr>
          </a:lstStyle>
          <a:p>
            <a:endParaRPr lang="en-US">
              <a:solidFill>
                <a:srgbClr val="000000"/>
              </a:solidFill>
            </a:endParaRPr>
          </a:p>
        </p:txBody>
      </p:sp>
      <p:sp>
        <p:nvSpPr>
          <p:cNvPr id="101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Times New Roman" charset="0"/>
              </a:defRPr>
            </a:lvl1pPr>
          </a:lstStyle>
          <a:p>
            <a:endParaRPr lang="en-US">
              <a:solidFill>
                <a:srgbClr val="000000"/>
              </a:solidFill>
            </a:endParaRPr>
          </a:p>
        </p:txBody>
      </p:sp>
      <p:sp>
        <p:nvSpPr>
          <p:cNvPr id="101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atin typeface="Times New Roman" charset="0"/>
              </a:defRPr>
            </a:lvl1pPr>
          </a:lstStyle>
          <a:p>
            <a:fld id="{0B046E4A-DFBB-E649-8F21-93E6D91BD5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3356718"/>
      </p:ext>
    </p:extLst>
  </p:cSld>
  <p:clrMap bg1="lt1" tx1="dk1" bg2="lt2" tx2="dk2" accent1="accent1" accent2="accent2" accent3="accent3" accent4="accent4" accent5="accent5" accent6="accent6" hlink="hlink" folHlink="folHlink"/>
  <p:sldLayoutIdLst>
    <p:sldLayoutId id="2147484754" r:id="rId1"/>
    <p:sldLayoutId id="2147484755" r:id="rId2"/>
    <p:sldLayoutId id="2147484756" r:id="rId3"/>
    <p:sldLayoutId id="2147484757" r:id="rId4"/>
    <p:sldLayoutId id="2147484758" r:id="rId5"/>
    <p:sldLayoutId id="2147484759" r:id="rId6"/>
    <p:sldLayoutId id="2147484760" r:id="rId7"/>
    <p:sldLayoutId id="2147484761" r:id="rId8"/>
    <p:sldLayoutId id="2147484762" r:id="rId9"/>
    <p:sldLayoutId id="2147484763" r:id="rId10"/>
    <p:sldLayoutId id="2147484764" r:id="rId11"/>
    <p:sldLayoutId id="2147484765"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9923" name="Rectangle 1027"/>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9924"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ltLang="zh-CN">
              <a:solidFill>
                <a:srgbClr val="FFFFFF"/>
              </a:solidFill>
            </a:endParaRPr>
          </a:p>
        </p:txBody>
      </p:sp>
      <p:sp>
        <p:nvSpPr>
          <p:cNvPr id="209925"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ltLang="zh-CN">
              <a:solidFill>
                <a:srgbClr val="FFFFFF"/>
              </a:solidFill>
            </a:endParaRPr>
          </a:p>
        </p:txBody>
      </p:sp>
      <p:sp>
        <p:nvSpPr>
          <p:cNvPr id="209926"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206F1806-E1C4-C040-B778-8336D1E915CD}" type="slidenum">
              <a:rPr lang="en-US" altLang="zh-CN" smtClean="0">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157609700"/>
      </p:ext>
    </p:extLst>
  </p:cSld>
  <p:clrMap bg1="dk2" tx1="lt1" bg2="dk1" tx2="lt2" accent1="accent1" accent2="accent2" accent3="accent3" accent4="accent4" accent5="accent5" accent6="accent6" hlink="hlink" folHlink="folHlink"/>
  <p:sldLayoutIdLst>
    <p:sldLayoutId id="2147484767" r:id="rId1"/>
    <p:sldLayoutId id="2147484768" r:id="rId2"/>
    <p:sldLayoutId id="2147484769" r:id="rId3"/>
    <p:sldLayoutId id="2147484770" r:id="rId4"/>
    <p:sldLayoutId id="2147484771" r:id="rId5"/>
    <p:sldLayoutId id="2147484772" r:id="rId6"/>
    <p:sldLayoutId id="2147484773" r:id="rId7"/>
    <p:sldLayoutId id="2147484774" r:id="rId8"/>
    <p:sldLayoutId id="2147484775" r:id="rId9"/>
    <p:sldLayoutId id="2147484776" r:id="rId10"/>
    <p:sldLayoutId id="2147484777"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bwMode="auto">
          <a:xfrm>
            <a:off x="2286000" y="457200"/>
            <a:ext cx="6172200" cy="12954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1475" name="Rectangle 3"/>
          <p:cNvSpPr>
            <a:spLocks noGrp="1" noChangeArrowheads="1"/>
          </p:cNvSpPr>
          <p:nvPr>
            <p:ph type="body" idx="1"/>
          </p:nvPr>
        </p:nvSpPr>
        <p:spPr bwMode="auto">
          <a:xfrm>
            <a:off x="2362200" y="1981200"/>
            <a:ext cx="60960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1476" name="Rectangle 4"/>
          <p:cNvSpPr>
            <a:spLocks noGrp="1" noChangeArrowheads="1"/>
          </p:cNvSpPr>
          <p:nvPr>
            <p:ph type="dt" sz="half" idx="2"/>
          </p:nvPr>
        </p:nvSpPr>
        <p:spPr bwMode="auto">
          <a:xfrm>
            <a:off x="685800" y="6248400"/>
            <a:ext cx="1905000" cy="4572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361477"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361478"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AF678D76-1FE9-9043-9D5A-EAD0A8F13D0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230" r:id="rId1"/>
    <p:sldLayoutId id="2147484231" r:id="rId2"/>
    <p:sldLayoutId id="2147484232" r:id="rId3"/>
    <p:sldLayoutId id="2147484233" r:id="rId4"/>
    <p:sldLayoutId id="2147484234" r:id="rId5"/>
    <p:sldLayoutId id="2147484235" r:id="rId6"/>
    <p:sldLayoutId id="2147484236" r:id="rId7"/>
    <p:sldLayoutId id="2147484237" r:id="rId8"/>
    <p:sldLayoutId id="2147484238" r:id="rId9"/>
    <p:sldLayoutId id="2147484239" r:id="rId10"/>
    <p:sldLayoutId id="2147484240" r:id="rId11"/>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4600" indent="-228600" algn="l" rtl="0" fontAlgn="base">
        <a:spcBef>
          <a:spcPct val="20000"/>
        </a:spcBef>
        <a:spcAft>
          <a:spcPct val="0"/>
        </a:spcAft>
        <a:buFont typeface="Monotype Sorts" charset="0"/>
        <a:buChar char="F"/>
        <a:defRPr sz="2000">
          <a:solidFill>
            <a:schemeClr val="tx1"/>
          </a:solidFill>
          <a:latin typeface="+mn-lt"/>
          <a:ea typeface="+mn-ea"/>
        </a:defRPr>
      </a:lvl6pPr>
      <a:lvl7pPr marL="2971800" indent="-228600" algn="l" rtl="0" fontAlgn="base">
        <a:spcBef>
          <a:spcPct val="20000"/>
        </a:spcBef>
        <a:spcAft>
          <a:spcPct val="0"/>
        </a:spcAft>
        <a:buFont typeface="Monotype Sorts" charset="0"/>
        <a:buChar char="F"/>
        <a:defRPr sz="2000">
          <a:solidFill>
            <a:schemeClr val="tx1"/>
          </a:solidFill>
          <a:latin typeface="+mn-lt"/>
          <a:ea typeface="+mn-ea"/>
        </a:defRPr>
      </a:lvl7pPr>
      <a:lvl8pPr marL="3429000" indent="-228600" algn="l" rtl="0" fontAlgn="base">
        <a:spcBef>
          <a:spcPct val="20000"/>
        </a:spcBef>
        <a:spcAft>
          <a:spcPct val="0"/>
        </a:spcAft>
        <a:buFont typeface="Monotype Sorts" charset="0"/>
        <a:buChar char="F"/>
        <a:defRPr sz="2000">
          <a:solidFill>
            <a:schemeClr val="tx1"/>
          </a:solidFill>
          <a:latin typeface="+mn-lt"/>
          <a:ea typeface="+mn-ea"/>
        </a:defRPr>
      </a:lvl8pPr>
      <a:lvl9pPr marL="3886200" indent="-228600" algn="l" rtl="0" fontAlgn="base">
        <a:spcBef>
          <a:spcPct val="20000"/>
        </a:spcBef>
        <a:spcAft>
          <a:spcPct val="0"/>
        </a:spcAft>
        <a:buFont typeface="Monotype Sorts" charset="0"/>
        <a:buChar char="F"/>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zh-CN">
              <a:solidFill>
                <a:srgbClr val="000000"/>
              </a:solidFill>
            </a:endParaRPr>
          </a:p>
        </p:txBody>
      </p:sp>
      <p:sp>
        <p:nvSpPr>
          <p:cNvPr id="235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zh-CN">
              <a:solidFill>
                <a:srgbClr val="000000"/>
              </a:solidFill>
            </a:endParaRPr>
          </a:p>
        </p:txBody>
      </p:sp>
      <p:sp>
        <p:nvSpPr>
          <p:cNvPr id="235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06F1806-E1C4-C040-B778-8336D1E915CD}"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13275495"/>
      </p:ext>
    </p:extLst>
  </p:cSld>
  <p:clrMap bg1="lt1" tx1="dk1" bg2="lt2" tx2="dk2" accent1="accent1" accent2="accent2" accent3="accent3" accent4="accent4" accent5="accent5" accent6="accent6" hlink="hlink" folHlink="folHlink"/>
  <p:sldLayoutIdLst>
    <p:sldLayoutId id="2147484779" r:id="rId1"/>
    <p:sldLayoutId id="2147484780" r:id="rId2"/>
    <p:sldLayoutId id="2147484781" r:id="rId3"/>
    <p:sldLayoutId id="2147484782" r:id="rId4"/>
    <p:sldLayoutId id="2147484783" r:id="rId5"/>
    <p:sldLayoutId id="2147484784" r:id="rId6"/>
    <p:sldLayoutId id="2147484785" r:id="rId7"/>
    <p:sldLayoutId id="2147484786" r:id="rId8"/>
    <p:sldLayoutId id="2147484787" r:id="rId9"/>
    <p:sldLayoutId id="2147484788" r:id="rId10"/>
    <p:sldLayoutId id="2147484789"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091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091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DEA3D6D2-D2AE-4A43-B21D-F86C00B970D7}" type="slidenum">
              <a:rPr lang="en-GB"/>
              <a:pPr>
                <a:defRPr/>
              </a:pPr>
              <a:t>‹#›</a:t>
            </a:fld>
            <a:endParaRPr lang="en-GB"/>
          </a:p>
        </p:txBody>
      </p:sp>
    </p:spTree>
    <p:extLst>
      <p:ext uri="{BB962C8B-B14F-4D97-AF65-F5344CB8AC3E}">
        <p14:creationId xmlns:p14="http://schemas.microsoft.com/office/powerpoint/2010/main" val="1359616452"/>
      </p:ext>
    </p:extLst>
  </p:cSld>
  <p:clrMap bg1="lt1" tx1="dk1" bg2="lt2" tx2="dk2" accent1="accent1" accent2="accent2" accent3="accent3" accent4="accent4" accent5="accent5" accent6="accent6" hlink="hlink" folHlink="folHlink"/>
  <p:sldLayoutIdLst>
    <p:sldLayoutId id="2147484791" r:id="rId1"/>
    <p:sldLayoutId id="2147484792"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235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235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9BCE1E5-D9F7-BA4B-841B-6011ACE768F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41" r:id="rId1"/>
    <p:sldLayoutId id="2147484242" r:id="rId2"/>
    <p:sldLayoutId id="2147484243" r:id="rId3"/>
    <p:sldLayoutId id="2147484244" r:id="rId4"/>
    <p:sldLayoutId id="2147484245" r:id="rId5"/>
    <p:sldLayoutId id="2147484246" r:id="rId6"/>
    <p:sldLayoutId id="2147484247" r:id="rId7"/>
    <p:sldLayoutId id="2147484248" r:id="rId8"/>
    <p:sldLayoutId id="2147484249" r:id="rId9"/>
    <p:sldLayoutId id="2147484250" r:id="rId10"/>
    <p:sldLayoutId id="214748425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51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8" charset="0"/>
                <a:ea typeface="ＭＳ Ｐゴシック" pitchFamily="8" charset="-128"/>
                <a:cs typeface="ＭＳ Ｐゴシック" pitchFamily="8" charset="-128"/>
              </a:defRPr>
            </a:lvl1pPr>
          </a:lstStyle>
          <a:p>
            <a:pPr>
              <a:defRPr/>
            </a:pPr>
            <a:endParaRPr lang="en-US"/>
          </a:p>
        </p:txBody>
      </p:sp>
      <p:sp>
        <p:nvSpPr>
          <p:cNvPr id="4751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8" charset="0"/>
                <a:ea typeface="ＭＳ Ｐゴシック" pitchFamily="8" charset="-128"/>
                <a:cs typeface="ＭＳ Ｐゴシック" pitchFamily="8" charset="-128"/>
              </a:defRPr>
            </a:lvl1pPr>
          </a:lstStyle>
          <a:p>
            <a:pPr>
              <a:defRPr/>
            </a:pPr>
            <a:endParaRPr lang="en-US"/>
          </a:p>
        </p:txBody>
      </p:sp>
      <p:sp>
        <p:nvSpPr>
          <p:cNvPr id="4751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8DCB4CD6-12E3-7544-994C-10F8F6A8154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52" r:id="rId1"/>
    <p:sldLayoutId id="2147484253" r:id="rId2"/>
    <p:sldLayoutId id="2147484254" r:id="rId3"/>
    <p:sldLayoutId id="2147484255" r:id="rId4"/>
    <p:sldLayoutId id="2147484256" r:id="rId5"/>
    <p:sldLayoutId id="2147484257" r:id="rId6"/>
    <p:sldLayoutId id="2147484258" r:id="rId7"/>
    <p:sldLayoutId id="2147484259" r:id="rId8"/>
    <p:sldLayoutId id="2147484260" r:id="rId9"/>
    <p:sldLayoutId id="2147484261" r:id="rId10"/>
    <p:sldLayoutId id="214748426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2pPr>
      <a:lvl3pPr algn="ctr" rtl="0" eaLnBrk="0" fontAlgn="base" hangingPunct="0">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3pPr>
      <a:lvl4pPr algn="ctr" rtl="0" eaLnBrk="0" fontAlgn="base" hangingPunct="0">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4pPr>
      <a:lvl5pPr algn="ctr" rtl="0" eaLnBrk="0" fontAlgn="base" hangingPunct="0">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5pPr>
      <a:lvl6pPr marL="457200" algn="ctr" rtl="0" fontAlgn="base">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6pPr>
      <a:lvl7pPr marL="914400" algn="ctr" rtl="0" fontAlgn="base">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7pPr>
      <a:lvl8pPr marL="1371600" algn="ctr" rtl="0" fontAlgn="base">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8pPr>
      <a:lvl9pPr marL="1828800" algn="ctr" rtl="0" fontAlgn="base">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1618" name="Group 2"/>
          <p:cNvGrpSpPr>
            <a:grpSpLocks/>
          </p:cNvGrpSpPr>
          <p:nvPr/>
        </p:nvGrpSpPr>
        <p:grpSpPr bwMode="auto">
          <a:xfrm>
            <a:off x="0" y="0"/>
            <a:ext cx="9147175" cy="6867525"/>
            <a:chOff x="0" y="0"/>
            <a:chExt cx="5762" cy="4326"/>
          </a:xfrm>
        </p:grpSpPr>
        <p:sp>
          <p:nvSpPr>
            <p:cNvPr id="111624" name="Rectangle 3"/>
            <p:cNvSpPr>
              <a:spLocks noChangeArrowheads="1"/>
            </p:cNvSpPr>
            <p:nvPr/>
          </p:nvSpPr>
          <p:spPr bwMode="hidden">
            <a:xfrm>
              <a:off x="0" y="0"/>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25" name="Rectangle 4"/>
            <p:cNvSpPr>
              <a:spLocks noChangeArrowheads="1"/>
            </p:cNvSpPr>
            <p:nvPr/>
          </p:nvSpPr>
          <p:spPr bwMode="hidden">
            <a:xfrm>
              <a:off x="9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26" name="Rectangle 5"/>
            <p:cNvSpPr>
              <a:spLocks noChangeArrowheads="1"/>
            </p:cNvSpPr>
            <p:nvPr/>
          </p:nvSpPr>
          <p:spPr bwMode="hidden">
            <a:xfrm>
              <a:off x="19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27" name="Rectangle 6"/>
            <p:cNvSpPr>
              <a:spLocks noChangeArrowheads="1"/>
            </p:cNvSpPr>
            <p:nvPr/>
          </p:nvSpPr>
          <p:spPr bwMode="hidden">
            <a:xfrm>
              <a:off x="28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28" name="Rectangle 7"/>
            <p:cNvSpPr>
              <a:spLocks noChangeArrowheads="1"/>
            </p:cNvSpPr>
            <p:nvPr/>
          </p:nvSpPr>
          <p:spPr bwMode="hidden">
            <a:xfrm>
              <a:off x="38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29" name="Rectangle 8"/>
            <p:cNvSpPr>
              <a:spLocks noChangeArrowheads="1"/>
            </p:cNvSpPr>
            <p:nvPr/>
          </p:nvSpPr>
          <p:spPr bwMode="hidden">
            <a:xfrm>
              <a:off x="48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30" name="Rectangle 9"/>
            <p:cNvSpPr>
              <a:spLocks noChangeArrowheads="1"/>
            </p:cNvSpPr>
            <p:nvPr/>
          </p:nvSpPr>
          <p:spPr bwMode="hidden">
            <a:xfrm>
              <a:off x="57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31" name="Rectangle 10"/>
            <p:cNvSpPr>
              <a:spLocks noChangeArrowheads="1"/>
            </p:cNvSpPr>
            <p:nvPr/>
          </p:nvSpPr>
          <p:spPr bwMode="hidden">
            <a:xfrm>
              <a:off x="67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32" name="Rectangle 11"/>
            <p:cNvSpPr>
              <a:spLocks noChangeArrowheads="1"/>
            </p:cNvSpPr>
            <p:nvPr/>
          </p:nvSpPr>
          <p:spPr bwMode="hidden">
            <a:xfrm>
              <a:off x="76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33" name="Rectangle 12"/>
            <p:cNvSpPr>
              <a:spLocks noChangeArrowheads="1"/>
            </p:cNvSpPr>
            <p:nvPr/>
          </p:nvSpPr>
          <p:spPr bwMode="hidden">
            <a:xfrm>
              <a:off x="86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34" name="Rectangle 13"/>
            <p:cNvSpPr>
              <a:spLocks noChangeArrowheads="1"/>
            </p:cNvSpPr>
            <p:nvPr/>
          </p:nvSpPr>
          <p:spPr bwMode="hidden">
            <a:xfrm>
              <a:off x="96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35" name="Rectangle 14"/>
            <p:cNvSpPr>
              <a:spLocks noChangeArrowheads="1"/>
            </p:cNvSpPr>
            <p:nvPr/>
          </p:nvSpPr>
          <p:spPr bwMode="hidden">
            <a:xfrm>
              <a:off x="105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36" name="Rectangle 15"/>
            <p:cNvSpPr>
              <a:spLocks noChangeArrowheads="1"/>
            </p:cNvSpPr>
            <p:nvPr/>
          </p:nvSpPr>
          <p:spPr bwMode="hidden">
            <a:xfrm>
              <a:off x="115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37" name="Rectangle 16"/>
            <p:cNvSpPr>
              <a:spLocks noChangeArrowheads="1"/>
            </p:cNvSpPr>
            <p:nvPr/>
          </p:nvSpPr>
          <p:spPr bwMode="hidden">
            <a:xfrm>
              <a:off x="124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38" name="Rectangle 17"/>
            <p:cNvSpPr>
              <a:spLocks noChangeArrowheads="1"/>
            </p:cNvSpPr>
            <p:nvPr/>
          </p:nvSpPr>
          <p:spPr bwMode="hidden">
            <a:xfrm>
              <a:off x="134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39" name="Rectangle 18"/>
            <p:cNvSpPr>
              <a:spLocks noChangeArrowheads="1"/>
            </p:cNvSpPr>
            <p:nvPr/>
          </p:nvSpPr>
          <p:spPr bwMode="hidden">
            <a:xfrm>
              <a:off x="144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40" name="Rectangle 19"/>
            <p:cNvSpPr>
              <a:spLocks noChangeArrowheads="1"/>
            </p:cNvSpPr>
            <p:nvPr/>
          </p:nvSpPr>
          <p:spPr bwMode="hidden">
            <a:xfrm>
              <a:off x="153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41" name="Rectangle 20"/>
            <p:cNvSpPr>
              <a:spLocks noChangeArrowheads="1"/>
            </p:cNvSpPr>
            <p:nvPr/>
          </p:nvSpPr>
          <p:spPr bwMode="hidden">
            <a:xfrm>
              <a:off x="163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42" name="Rectangle 21"/>
            <p:cNvSpPr>
              <a:spLocks noChangeArrowheads="1"/>
            </p:cNvSpPr>
            <p:nvPr/>
          </p:nvSpPr>
          <p:spPr bwMode="hidden">
            <a:xfrm>
              <a:off x="172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43" name="Rectangle 22"/>
            <p:cNvSpPr>
              <a:spLocks noChangeArrowheads="1"/>
            </p:cNvSpPr>
            <p:nvPr/>
          </p:nvSpPr>
          <p:spPr bwMode="hidden">
            <a:xfrm>
              <a:off x="182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44" name="Rectangle 23"/>
            <p:cNvSpPr>
              <a:spLocks noChangeArrowheads="1"/>
            </p:cNvSpPr>
            <p:nvPr/>
          </p:nvSpPr>
          <p:spPr bwMode="hidden">
            <a:xfrm>
              <a:off x="192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45" name="Rectangle 24"/>
            <p:cNvSpPr>
              <a:spLocks noChangeArrowheads="1"/>
            </p:cNvSpPr>
            <p:nvPr/>
          </p:nvSpPr>
          <p:spPr bwMode="hidden">
            <a:xfrm>
              <a:off x="201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46" name="Rectangle 25"/>
            <p:cNvSpPr>
              <a:spLocks noChangeArrowheads="1"/>
            </p:cNvSpPr>
            <p:nvPr/>
          </p:nvSpPr>
          <p:spPr bwMode="hidden">
            <a:xfrm>
              <a:off x="211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47" name="Rectangle 26"/>
            <p:cNvSpPr>
              <a:spLocks noChangeArrowheads="1"/>
            </p:cNvSpPr>
            <p:nvPr/>
          </p:nvSpPr>
          <p:spPr bwMode="hidden">
            <a:xfrm>
              <a:off x="220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48" name="Rectangle 27"/>
            <p:cNvSpPr>
              <a:spLocks noChangeArrowheads="1"/>
            </p:cNvSpPr>
            <p:nvPr/>
          </p:nvSpPr>
          <p:spPr bwMode="hidden">
            <a:xfrm>
              <a:off x="230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49" name="Rectangle 28"/>
            <p:cNvSpPr>
              <a:spLocks noChangeArrowheads="1"/>
            </p:cNvSpPr>
            <p:nvPr/>
          </p:nvSpPr>
          <p:spPr bwMode="hidden">
            <a:xfrm>
              <a:off x="240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50" name="Rectangle 29"/>
            <p:cNvSpPr>
              <a:spLocks noChangeArrowheads="1"/>
            </p:cNvSpPr>
            <p:nvPr/>
          </p:nvSpPr>
          <p:spPr bwMode="hidden">
            <a:xfrm>
              <a:off x="249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51" name="Rectangle 30"/>
            <p:cNvSpPr>
              <a:spLocks noChangeArrowheads="1"/>
            </p:cNvSpPr>
            <p:nvPr/>
          </p:nvSpPr>
          <p:spPr bwMode="hidden">
            <a:xfrm>
              <a:off x="259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52" name="Rectangle 31"/>
            <p:cNvSpPr>
              <a:spLocks noChangeArrowheads="1"/>
            </p:cNvSpPr>
            <p:nvPr/>
          </p:nvSpPr>
          <p:spPr bwMode="hidden">
            <a:xfrm>
              <a:off x="268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53" name="Rectangle 32"/>
            <p:cNvSpPr>
              <a:spLocks noChangeArrowheads="1"/>
            </p:cNvSpPr>
            <p:nvPr/>
          </p:nvSpPr>
          <p:spPr bwMode="hidden">
            <a:xfrm>
              <a:off x="278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54" name="Rectangle 33"/>
            <p:cNvSpPr>
              <a:spLocks noChangeArrowheads="1"/>
            </p:cNvSpPr>
            <p:nvPr/>
          </p:nvSpPr>
          <p:spPr bwMode="hidden">
            <a:xfrm>
              <a:off x="288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55" name="Rectangle 34"/>
            <p:cNvSpPr>
              <a:spLocks noChangeArrowheads="1"/>
            </p:cNvSpPr>
            <p:nvPr/>
          </p:nvSpPr>
          <p:spPr bwMode="hidden">
            <a:xfrm>
              <a:off x="297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56" name="Rectangle 35"/>
            <p:cNvSpPr>
              <a:spLocks noChangeArrowheads="1"/>
            </p:cNvSpPr>
            <p:nvPr/>
          </p:nvSpPr>
          <p:spPr bwMode="hidden">
            <a:xfrm>
              <a:off x="307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57" name="Rectangle 36"/>
            <p:cNvSpPr>
              <a:spLocks noChangeArrowheads="1"/>
            </p:cNvSpPr>
            <p:nvPr/>
          </p:nvSpPr>
          <p:spPr bwMode="hidden">
            <a:xfrm>
              <a:off x="316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58" name="Rectangle 37"/>
            <p:cNvSpPr>
              <a:spLocks noChangeArrowheads="1"/>
            </p:cNvSpPr>
            <p:nvPr/>
          </p:nvSpPr>
          <p:spPr bwMode="hidden">
            <a:xfrm>
              <a:off x="326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59" name="Rectangle 38"/>
            <p:cNvSpPr>
              <a:spLocks noChangeArrowheads="1"/>
            </p:cNvSpPr>
            <p:nvPr/>
          </p:nvSpPr>
          <p:spPr bwMode="hidden">
            <a:xfrm>
              <a:off x="336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60" name="Rectangle 39"/>
            <p:cNvSpPr>
              <a:spLocks noChangeArrowheads="1"/>
            </p:cNvSpPr>
            <p:nvPr/>
          </p:nvSpPr>
          <p:spPr bwMode="hidden">
            <a:xfrm>
              <a:off x="345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61" name="Rectangle 40"/>
            <p:cNvSpPr>
              <a:spLocks noChangeArrowheads="1"/>
            </p:cNvSpPr>
            <p:nvPr/>
          </p:nvSpPr>
          <p:spPr bwMode="hidden">
            <a:xfrm>
              <a:off x="355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62" name="Rectangle 41"/>
            <p:cNvSpPr>
              <a:spLocks noChangeArrowheads="1"/>
            </p:cNvSpPr>
            <p:nvPr/>
          </p:nvSpPr>
          <p:spPr bwMode="hidden">
            <a:xfrm>
              <a:off x="364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63" name="Rectangle 42"/>
            <p:cNvSpPr>
              <a:spLocks noChangeArrowheads="1"/>
            </p:cNvSpPr>
            <p:nvPr/>
          </p:nvSpPr>
          <p:spPr bwMode="hidden">
            <a:xfrm>
              <a:off x="374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64" name="Rectangle 43"/>
            <p:cNvSpPr>
              <a:spLocks noChangeArrowheads="1"/>
            </p:cNvSpPr>
            <p:nvPr/>
          </p:nvSpPr>
          <p:spPr bwMode="hidden">
            <a:xfrm>
              <a:off x="384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65" name="Rectangle 44"/>
            <p:cNvSpPr>
              <a:spLocks noChangeArrowheads="1"/>
            </p:cNvSpPr>
            <p:nvPr/>
          </p:nvSpPr>
          <p:spPr bwMode="hidden">
            <a:xfrm>
              <a:off x="393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66" name="Rectangle 45"/>
            <p:cNvSpPr>
              <a:spLocks noChangeArrowheads="1"/>
            </p:cNvSpPr>
            <p:nvPr/>
          </p:nvSpPr>
          <p:spPr bwMode="hidden">
            <a:xfrm>
              <a:off x="403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67" name="Rectangle 46"/>
            <p:cNvSpPr>
              <a:spLocks noChangeArrowheads="1"/>
            </p:cNvSpPr>
            <p:nvPr/>
          </p:nvSpPr>
          <p:spPr bwMode="hidden">
            <a:xfrm>
              <a:off x="412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68" name="Rectangle 47"/>
            <p:cNvSpPr>
              <a:spLocks noChangeArrowheads="1"/>
            </p:cNvSpPr>
            <p:nvPr/>
          </p:nvSpPr>
          <p:spPr bwMode="hidden">
            <a:xfrm>
              <a:off x="422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69" name="Rectangle 48"/>
            <p:cNvSpPr>
              <a:spLocks noChangeArrowheads="1"/>
            </p:cNvSpPr>
            <p:nvPr/>
          </p:nvSpPr>
          <p:spPr bwMode="hidden">
            <a:xfrm>
              <a:off x="432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70" name="Rectangle 49"/>
            <p:cNvSpPr>
              <a:spLocks noChangeArrowheads="1"/>
            </p:cNvSpPr>
            <p:nvPr/>
          </p:nvSpPr>
          <p:spPr bwMode="hidden">
            <a:xfrm>
              <a:off x="441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71" name="Rectangle 50"/>
            <p:cNvSpPr>
              <a:spLocks noChangeArrowheads="1"/>
            </p:cNvSpPr>
            <p:nvPr/>
          </p:nvSpPr>
          <p:spPr bwMode="hidden">
            <a:xfrm>
              <a:off x="451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72" name="Rectangle 51"/>
            <p:cNvSpPr>
              <a:spLocks noChangeArrowheads="1"/>
            </p:cNvSpPr>
            <p:nvPr/>
          </p:nvSpPr>
          <p:spPr bwMode="hidden">
            <a:xfrm>
              <a:off x="460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73" name="Rectangle 52"/>
            <p:cNvSpPr>
              <a:spLocks noChangeArrowheads="1"/>
            </p:cNvSpPr>
            <p:nvPr/>
          </p:nvSpPr>
          <p:spPr bwMode="hidden">
            <a:xfrm>
              <a:off x="470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74" name="Rectangle 53"/>
            <p:cNvSpPr>
              <a:spLocks noChangeArrowheads="1"/>
            </p:cNvSpPr>
            <p:nvPr/>
          </p:nvSpPr>
          <p:spPr bwMode="hidden">
            <a:xfrm>
              <a:off x="480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75" name="Rectangle 54"/>
            <p:cNvSpPr>
              <a:spLocks noChangeArrowheads="1"/>
            </p:cNvSpPr>
            <p:nvPr/>
          </p:nvSpPr>
          <p:spPr bwMode="hidden">
            <a:xfrm>
              <a:off x="489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76" name="Rectangle 55"/>
            <p:cNvSpPr>
              <a:spLocks noChangeArrowheads="1"/>
            </p:cNvSpPr>
            <p:nvPr/>
          </p:nvSpPr>
          <p:spPr bwMode="hidden">
            <a:xfrm>
              <a:off x="499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77" name="Rectangle 56"/>
            <p:cNvSpPr>
              <a:spLocks noChangeArrowheads="1"/>
            </p:cNvSpPr>
            <p:nvPr/>
          </p:nvSpPr>
          <p:spPr bwMode="hidden">
            <a:xfrm>
              <a:off x="508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78" name="Rectangle 57"/>
            <p:cNvSpPr>
              <a:spLocks noChangeArrowheads="1"/>
            </p:cNvSpPr>
            <p:nvPr/>
          </p:nvSpPr>
          <p:spPr bwMode="hidden">
            <a:xfrm>
              <a:off x="518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79" name="Rectangle 58"/>
            <p:cNvSpPr>
              <a:spLocks noChangeArrowheads="1"/>
            </p:cNvSpPr>
            <p:nvPr/>
          </p:nvSpPr>
          <p:spPr bwMode="hidden">
            <a:xfrm>
              <a:off x="528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80" name="Rectangle 59"/>
            <p:cNvSpPr>
              <a:spLocks noChangeArrowheads="1"/>
            </p:cNvSpPr>
            <p:nvPr/>
          </p:nvSpPr>
          <p:spPr bwMode="hidden">
            <a:xfrm>
              <a:off x="537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81" name="Rectangle 60"/>
            <p:cNvSpPr>
              <a:spLocks noChangeArrowheads="1"/>
            </p:cNvSpPr>
            <p:nvPr/>
          </p:nvSpPr>
          <p:spPr bwMode="hidden">
            <a:xfrm>
              <a:off x="547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82" name="Rectangle 61"/>
            <p:cNvSpPr>
              <a:spLocks noChangeArrowheads="1"/>
            </p:cNvSpPr>
            <p:nvPr/>
          </p:nvSpPr>
          <p:spPr bwMode="hidden">
            <a:xfrm>
              <a:off x="556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83" name="Rectangle 62"/>
            <p:cNvSpPr>
              <a:spLocks noChangeArrowheads="1"/>
            </p:cNvSpPr>
            <p:nvPr/>
          </p:nvSpPr>
          <p:spPr bwMode="hidden">
            <a:xfrm>
              <a:off x="566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84" name="Rectangle 63"/>
            <p:cNvSpPr>
              <a:spLocks noChangeArrowheads="1"/>
            </p:cNvSpPr>
            <p:nvPr/>
          </p:nvSpPr>
          <p:spPr bwMode="hidden">
            <a:xfrm>
              <a:off x="431" y="0"/>
              <a:ext cx="5331" cy="432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1685" name="Rectangle 64"/>
            <p:cNvSpPr>
              <a:spLocks noChangeArrowheads="1"/>
            </p:cNvSpPr>
            <p:nvPr/>
          </p:nvSpPr>
          <p:spPr bwMode="blackGray">
            <a:xfrm>
              <a:off x="0" y="1081"/>
              <a:ext cx="4378" cy="47"/>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111619" name="Rectangle 65"/>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11620" name="Rectangle 66"/>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3635" name="Rectangle 67"/>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Helvetica"/>
                <a:ea typeface="ＭＳ Ｐゴシック" pitchFamily="8" charset="-128"/>
                <a:cs typeface="ＭＳ Ｐゴシック" pitchFamily="8" charset="-128"/>
              </a:defRPr>
            </a:lvl1pPr>
          </a:lstStyle>
          <a:p>
            <a:pPr>
              <a:defRPr/>
            </a:pPr>
            <a:endParaRPr lang="en-US"/>
          </a:p>
        </p:txBody>
      </p:sp>
      <p:sp>
        <p:nvSpPr>
          <p:cNvPr id="493636" name="Rectangle 68"/>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Helvetica"/>
                <a:ea typeface="ＭＳ Ｐゴシック" pitchFamily="8" charset="-128"/>
                <a:cs typeface="ＭＳ Ｐゴシック" pitchFamily="8" charset="-128"/>
              </a:defRPr>
            </a:lvl1pPr>
          </a:lstStyle>
          <a:p>
            <a:pPr>
              <a:defRPr/>
            </a:pPr>
            <a:endParaRPr lang="en-US"/>
          </a:p>
        </p:txBody>
      </p:sp>
      <p:sp>
        <p:nvSpPr>
          <p:cNvPr id="493637"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Helvetica" charset="0"/>
              </a:defRPr>
            </a:lvl1pPr>
          </a:lstStyle>
          <a:p>
            <a:pPr>
              <a:defRPr/>
            </a:pPr>
            <a:fld id="{0F00DBD4-BE21-ED4A-9FF4-B4088D1B3B2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97"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Geneva" charset="0"/>
        </a:defRPr>
      </a:lvl1pPr>
      <a:lvl2pPr algn="l" rtl="0" eaLnBrk="0" fontAlgn="base" hangingPunct="0">
        <a:spcBef>
          <a:spcPct val="0"/>
        </a:spcBef>
        <a:spcAft>
          <a:spcPct val="0"/>
        </a:spcAft>
        <a:defRPr sz="4400">
          <a:solidFill>
            <a:schemeClr val="tx2"/>
          </a:solidFill>
          <a:latin typeface="Helvetica" pitchFamily="-108"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Helvetica" pitchFamily="-108"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Helvetica" pitchFamily="-108"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Helvetica" pitchFamily="-108" charset="0"/>
          <a:ea typeface="ＭＳ Ｐゴシック" charset="0"/>
          <a:cs typeface="Geneva" charset="0"/>
        </a:defRPr>
      </a:lvl5pPr>
      <a:lvl6pPr marL="457200" algn="l" rtl="0" fontAlgn="base">
        <a:spcBef>
          <a:spcPct val="0"/>
        </a:spcBef>
        <a:spcAft>
          <a:spcPct val="0"/>
        </a:spcAft>
        <a:defRPr sz="4400">
          <a:solidFill>
            <a:schemeClr val="tx2"/>
          </a:solidFill>
          <a:latin typeface="Helvetica" pitchFamily="-108" charset="0"/>
        </a:defRPr>
      </a:lvl6pPr>
      <a:lvl7pPr marL="914400" algn="l" rtl="0" fontAlgn="base">
        <a:spcBef>
          <a:spcPct val="0"/>
        </a:spcBef>
        <a:spcAft>
          <a:spcPct val="0"/>
        </a:spcAft>
        <a:defRPr sz="4400">
          <a:solidFill>
            <a:schemeClr val="tx2"/>
          </a:solidFill>
          <a:latin typeface="Helvetica" pitchFamily="-108" charset="0"/>
        </a:defRPr>
      </a:lvl7pPr>
      <a:lvl8pPr marL="1371600" algn="l" rtl="0" fontAlgn="base">
        <a:spcBef>
          <a:spcPct val="0"/>
        </a:spcBef>
        <a:spcAft>
          <a:spcPct val="0"/>
        </a:spcAft>
        <a:defRPr sz="4400">
          <a:solidFill>
            <a:schemeClr val="tx2"/>
          </a:solidFill>
          <a:latin typeface="Helvetica" pitchFamily="-108" charset="0"/>
        </a:defRPr>
      </a:lvl8pPr>
      <a:lvl9pPr marL="1828800" algn="l" rtl="0" fontAlgn="base">
        <a:spcBef>
          <a:spcPct val="0"/>
        </a:spcBef>
        <a:spcAft>
          <a:spcPct val="0"/>
        </a:spcAft>
        <a:defRPr sz="4400">
          <a:solidFill>
            <a:schemeClr val="tx2"/>
          </a:solidFill>
          <a:latin typeface="Helvetica" pitchFamily="-108"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Geneva" pitchFamily="-108"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Geneva" pitchFamily="-108"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Geneva" pitchFamily="-108"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3902075"/>
            <a:ext cx="3400425" cy="2949575"/>
            <a:chOff x="0" y="2458"/>
            <a:chExt cx="2142" cy="1858"/>
          </a:xfrm>
        </p:grpSpPr>
        <p:sp>
          <p:nvSpPr>
            <p:cNvPr id="8192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8192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8192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8192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256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56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56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81930"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1931"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32"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smtClean="0">
                <a:effectLst>
                  <a:outerShdw blurRad="38100" dist="38100" dir="2700000" algn="tl">
                    <a:srgbClr val="000000"/>
                  </a:outerShdw>
                </a:effectLst>
              </a:defRPr>
            </a:lvl1pPr>
          </a:lstStyle>
          <a:p>
            <a:pPr>
              <a:defRPr/>
            </a:pPr>
            <a:endParaRPr lang="en-US">
              <a:solidFill>
                <a:srgbClr val="FFFFFF"/>
              </a:solidFill>
            </a:endParaRPr>
          </a:p>
        </p:txBody>
      </p:sp>
      <p:sp>
        <p:nvSpPr>
          <p:cNvPr id="8193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effectLst>
                  <a:outerShdw blurRad="38100" dist="38100" dir="2700000" algn="tl">
                    <a:srgbClr val="000000"/>
                  </a:outerShdw>
                </a:effectLst>
              </a:defRPr>
            </a:lvl1pPr>
          </a:lstStyle>
          <a:p>
            <a:pPr>
              <a:defRPr/>
            </a:pPr>
            <a:endParaRPr lang="en-US">
              <a:solidFill>
                <a:srgbClr val="FFFFFF"/>
              </a:solidFill>
            </a:endParaRPr>
          </a:p>
        </p:txBody>
      </p:sp>
      <p:sp>
        <p:nvSpPr>
          <p:cNvPr id="8193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defRPr>
            </a:lvl1pPr>
          </a:lstStyle>
          <a:p>
            <a:pPr>
              <a:defRPr/>
            </a:pPr>
            <a:fld id="{2489838D-E49B-624E-9CD8-2C01B4898E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4444838"/>
      </p:ext>
    </p:extLst>
  </p:cSld>
  <p:clrMap bg1="dk2" tx1="lt1" bg2="dk1" tx2="lt2" accent1="accent1" accent2="accent2" accent3="accent3" accent4="accent4" accent5="accent5" accent6="accent6" hlink="hlink" folHlink="folHlink"/>
  <p:sldLayoutIdLst>
    <p:sldLayoutId id="2147484301" r:id="rId1"/>
    <p:sldLayoutId id="2147484302" r:id="rId2"/>
    <p:sldLayoutId id="2147484303" r:id="rId3"/>
    <p:sldLayoutId id="2147484304" r:id="rId4"/>
    <p:sldLayoutId id="2147484305" r:id="rId5"/>
    <p:sldLayoutId id="2147484306" r:id="rId6"/>
    <p:sldLayoutId id="2147484307" r:id="rId7"/>
    <p:sldLayoutId id="2147484308" r:id="rId8"/>
    <p:sldLayoutId id="2147484309" r:id="rId9"/>
    <p:sldLayoutId id="2147484310" r:id="rId10"/>
    <p:sldLayoutId id="2147484311" r:id="rId1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1762806886"/>
      </p:ext>
    </p:extLst>
  </p:cSld>
  <p:clrMap bg1="lt1" tx1="dk1" bg2="lt2" tx2="dk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 id="2147484324" r:id="rId12"/>
    <p:sldLayoutId id="214748432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46.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37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17.xml"/><Relationship Id="rId1" Type="http://schemas.openxmlformats.org/officeDocument/2006/relationships/themeOverride" Target="../theme/themeOverride1.xml"/><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24.xml"/><Relationship Id="rId1" Type="http://schemas.openxmlformats.org/officeDocument/2006/relationships/themeOverride" Target="../theme/themeOverride2.xml"/><Relationship Id="rId5" Type="http://schemas.openxmlformats.org/officeDocument/2006/relationships/image" Target="../media/image17.jpeg"/><Relationship Id="rId4" Type="http://schemas.openxmlformats.org/officeDocument/2006/relationships/image" Target="../media/image6.jpe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89.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89.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89.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89.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02.xml"/><Relationship Id="rId4" Type="http://schemas.openxmlformats.org/officeDocument/2006/relationships/image" Target="../media/image24.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24.xml"/></Relationships>
</file>

<file path=ppt/slides/_rels/slide2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9.xml"/><Relationship Id="rId1" Type="http://schemas.openxmlformats.org/officeDocument/2006/relationships/slideLayout" Target="../slideLayouts/slideLayout264.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59.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89.xml"/><Relationship Id="rId1" Type="http://schemas.openxmlformats.org/officeDocument/2006/relationships/themeOverride" Target="../theme/themeOverride3.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89.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89.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89.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89.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8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20.xml"/><Relationship Id="rId1" Type="http://schemas.openxmlformats.org/officeDocument/2006/relationships/themeOverride" Target="../theme/themeOverride4.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406.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406.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406.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406.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125.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2.xml"/><Relationship Id="rId1" Type="http://schemas.openxmlformats.org/officeDocument/2006/relationships/slideLayout" Target="../slideLayouts/slideLayout125.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3.xml"/><Relationship Id="rId1" Type="http://schemas.openxmlformats.org/officeDocument/2006/relationships/slideLayout" Target="../slideLayouts/slideLayout127.xml"/><Relationship Id="rId5" Type="http://schemas.openxmlformats.org/officeDocument/2006/relationships/image" Target="../media/image38.jpeg"/><Relationship Id="rId4" Type="http://schemas.openxmlformats.org/officeDocument/2006/relationships/hyperlink" Target="http://www.pauljab.net/temple/TemplePictures.html"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7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7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78.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292.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89.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8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0.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89.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5.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145.xml"/><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45.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434.xml"/><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3.xml"/><Relationship Id="rId1" Type="http://schemas.openxmlformats.org/officeDocument/2006/relationships/slideLayout" Target="../slideLayouts/slideLayout214.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4.xml"/><Relationship Id="rId1" Type="http://schemas.openxmlformats.org/officeDocument/2006/relationships/slideLayout" Target="../slideLayouts/slideLayout214.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5.xml"/><Relationship Id="rId1" Type="http://schemas.openxmlformats.org/officeDocument/2006/relationships/slideLayout" Target="../slideLayouts/slideLayout214.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6.xml"/><Relationship Id="rId1" Type="http://schemas.openxmlformats.org/officeDocument/2006/relationships/slideLayout" Target="../slideLayouts/slideLayout214.xml"/><Relationship Id="rId4" Type="http://schemas.openxmlformats.org/officeDocument/2006/relationships/image" Target="../media/image54.jpg"/></Relationships>
</file>

<file path=ppt/slides/_rels/slide5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7.xml"/><Relationship Id="rId1" Type="http://schemas.openxmlformats.org/officeDocument/2006/relationships/slideLayout" Target="../slideLayouts/slideLayout2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0.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8.xml"/><Relationship Id="rId1" Type="http://schemas.openxmlformats.org/officeDocument/2006/relationships/slideLayout" Target="../slideLayouts/slideLayout214.xml"/></Relationships>
</file>

<file path=ppt/slides/_rels/slide6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9.xml"/><Relationship Id="rId1" Type="http://schemas.openxmlformats.org/officeDocument/2006/relationships/slideLayout" Target="../slideLayouts/slideLayout214.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0.xml"/><Relationship Id="rId1" Type="http://schemas.openxmlformats.org/officeDocument/2006/relationships/slideLayout" Target="../slideLayouts/slideLayout214.xml"/></Relationships>
</file>

<file path=ppt/slides/_rels/slide6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1.xml"/><Relationship Id="rId1" Type="http://schemas.openxmlformats.org/officeDocument/2006/relationships/slideLayout" Target="../slideLayouts/slideLayout214.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303.xml"/></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3.xml"/><Relationship Id="rId1" Type="http://schemas.openxmlformats.org/officeDocument/2006/relationships/slideLayout" Target="../slideLayouts/slideLayout89.xm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4.xml"/><Relationship Id="rId1" Type="http://schemas.openxmlformats.org/officeDocument/2006/relationships/slideLayout" Target="../slideLayouts/slideLayout89.xml"/></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5.xml"/><Relationship Id="rId1" Type="http://schemas.openxmlformats.org/officeDocument/2006/relationships/slideLayout" Target="../slideLayouts/slideLayout89.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6.xml"/><Relationship Id="rId1" Type="http://schemas.openxmlformats.org/officeDocument/2006/relationships/slideLayout" Target="../slideLayouts/slideLayout89.xm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7.xml"/><Relationship Id="rId1" Type="http://schemas.openxmlformats.org/officeDocument/2006/relationships/slideLayout" Target="../slideLayouts/slideLayout8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0.xm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8.xml"/><Relationship Id="rId1" Type="http://schemas.openxmlformats.org/officeDocument/2006/relationships/slideLayout" Target="../slideLayouts/slideLayout303.xml"/></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9.xml"/><Relationship Id="rId1" Type="http://schemas.openxmlformats.org/officeDocument/2006/relationships/slideLayout" Target="../slideLayouts/slideLayout8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51.xml"/></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1.xml"/><Relationship Id="rId1" Type="http://schemas.openxmlformats.org/officeDocument/2006/relationships/slideLayout" Target="../slideLayouts/slideLayout89.xml"/></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2.xml"/><Relationship Id="rId1" Type="http://schemas.openxmlformats.org/officeDocument/2006/relationships/slideLayout" Target="../slideLayouts/slideLayout89.xml"/></Relationships>
</file>

<file path=ppt/slides/_rels/slide7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3.xml"/><Relationship Id="rId1" Type="http://schemas.openxmlformats.org/officeDocument/2006/relationships/slideLayout" Target="../slideLayouts/slideLayout89.xml"/></Relationships>
</file>

<file path=ppt/slides/_rels/slide7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4.xml"/><Relationship Id="rId1" Type="http://schemas.openxmlformats.org/officeDocument/2006/relationships/slideLayout" Target="../slideLayouts/slideLayout330.xml"/></Relationships>
</file>

<file path=ppt/slides/_rels/slide7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4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54.xml"/></Relationships>
</file>

<file path=ppt/slides/_rels/slide7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4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8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4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08.xml"/></Relationships>
</file>

<file path=ppt/slides/_rels/slide8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47.xml"/></Relationships>
</file>

<file path=ppt/slides/_rels/slide8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53.xml"/></Relationships>
</file>

<file path=ppt/slides/_rels/slide8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47.xml"/></Relationships>
</file>

<file path=ppt/slides/_rels/slide8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7.xml"/><Relationship Id="rId1" Type="http://schemas.openxmlformats.org/officeDocument/2006/relationships/slideLayout" Target="../slideLayouts/slideLayout164.xml"/><Relationship Id="rId4" Type="http://schemas.openxmlformats.org/officeDocument/2006/relationships/image" Target="../media/image73.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84.xml"/></Relationships>
</file>

<file path=ppt/slides/_rels/slide8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9.xml"/><Relationship Id="rId1" Type="http://schemas.openxmlformats.org/officeDocument/2006/relationships/slideLayout" Target="../slideLayouts/slideLayout395.xml"/><Relationship Id="rId5" Type="http://schemas.openxmlformats.org/officeDocument/2006/relationships/image" Target="../media/image75.jpeg"/><Relationship Id="rId4"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0.xml"/><Relationship Id="rId1" Type="http://schemas.openxmlformats.org/officeDocument/2006/relationships/slideLayout" Target="../slideLayouts/slideLayout186.xml"/></Relationships>
</file>

<file path=ppt/slides/_rels/slide8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1.xml"/><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2.xml"/><Relationship Id="rId1" Type="http://schemas.openxmlformats.org/officeDocument/2006/relationships/slideLayout" Target="../slideLayouts/slideLayout8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9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3.xml"/><Relationship Id="rId1" Type="http://schemas.openxmlformats.org/officeDocument/2006/relationships/slideLayout" Target="../slideLayouts/slideLayout199.xml"/></Relationships>
</file>

<file path=ppt/slides/_rels/slide9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4.xml"/><Relationship Id="rId1" Type="http://schemas.openxmlformats.org/officeDocument/2006/relationships/slideLayout" Target="../slideLayouts/slideLayout199.xml"/></Relationships>
</file>

<file path=ppt/slides/_rels/slide9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5.xml"/><Relationship Id="rId1" Type="http://schemas.openxmlformats.org/officeDocument/2006/relationships/slideLayout" Target="../slideLayouts/slideLayout199.xml"/></Relationships>
</file>

<file path=ppt/slides/_rels/slide9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6.xml"/><Relationship Id="rId1" Type="http://schemas.openxmlformats.org/officeDocument/2006/relationships/slideLayout" Target="../slideLayouts/slideLayout19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9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7.xml"/><Relationship Id="rId1" Type="http://schemas.openxmlformats.org/officeDocument/2006/relationships/slideLayout" Target="../slideLayouts/slideLayout78.xml"/><Relationship Id="rId4"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35307"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noChangeArrowheads="1"/>
          </p:cNvSpPr>
          <p:nvPr>
            <p:ph type="title"/>
          </p:nvPr>
        </p:nvSpPr>
        <p:spPr>
          <a:xfrm>
            <a:off x="0" y="533400"/>
            <a:ext cx="8763000" cy="838200"/>
          </a:xfrm>
        </p:spPr>
        <p:txBody>
          <a:bodyPr/>
          <a:lstStyle/>
          <a:p>
            <a:pPr eaLnBrk="1" hangingPunct="1">
              <a:defRPr/>
            </a:pPr>
            <a:r>
              <a:rPr lang="zh-CN" altLang="en-US" sz="7200" b="1" dirty="0">
                <a:effectLst>
                  <a:outerShdw blurRad="38100" dist="38100" dir="2700000" algn="tl">
                    <a:srgbClr val="FFFFFF"/>
                  </a:outerShdw>
                </a:effectLst>
                <a:latin typeface="SimHei" panose="02010609060101010101" pitchFamily="49" charset="-122"/>
                <a:ea typeface="SimHei" panose="02010609060101010101" pitchFamily="49" charset="-122"/>
                <a:cs typeface="+mj-cs"/>
              </a:rPr>
              <a:t>上帝的国度</a:t>
            </a:r>
            <a:endParaRPr lang="en-US" sz="4800" b="1" dirty="0">
              <a:effectLst>
                <a:outerShdw blurRad="38100" dist="38100" dir="2700000" algn="tl">
                  <a:srgbClr val="FFFFFF"/>
                </a:outerShdw>
              </a:effectLst>
              <a:latin typeface="SimHei" panose="02010609060101010101" pitchFamily="49" charset="-122"/>
              <a:ea typeface="SimHei" panose="02010609060101010101" pitchFamily="49" charset="-122"/>
              <a:cs typeface="+mj-cs"/>
            </a:endParaRPr>
          </a:p>
        </p:txBody>
      </p:sp>
      <p:sp>
        <p:nvSpPr>
          <p:cNvPr id="24580" name="Rectangle 4"/>
          <p:cNvSpPr>
            <a:spLocks noGrp="1" noChangeArrowheads="1"/>
          </p:cNvSpPr>
          <p:nvPr>
            <p:ph type="body" idx="1"/>
          </p:nvPr>
        </p:nvSpPr>
        <p:spPr>
          <a:xfrm>
            <a:off x="2133600" y="1524000"/>
            <a:ext cx="4648200" cy="609600"/>
          </a:xfrm>
        </p:spPr>
        <p:txBody>
          <a:bodyPr/>
          <a:lstStyle/>
          <a:p>
            <a:pPr marL="461963" indent="-461963" algn="ctr" eaLnBrk="1" hangingPunct="1">
              <a:buFontTx/>
              <a:buNone/>
              <a:defRPr/>
            </a:pPr>
            <a:r>
              <a:rPr lang="zh-CN" altLang="en-US" sz="2800" b="1" dirty="0">
                <a:effectLst>
                  <a:outerShdw blurRad="38100" dist="38100" dir="2700000" algn="tl">
                    <a:srgbClr val="FFFFFF"/>
                  </a:outerShdw>
                </a:effectLst>
                <a:latin typeface="SimHei" panose="02010609060101010101" pitchFamily="49" charset="-122"/>
                <a:ea typeface="SimHei" panose="02010609060101010101" pitchFamily="49" charset="-122"/>
                <a:cs typeface="+mn-cs"/>
              </a:rPr>
              <a:t>到底是什么？几时降临呢</a:t>
            </a:r>
            <a:r>
              <a:rPr lang="en-US" sz="2800" b="1" dirty="0">
                <a:effectLst>
                  <a:outerShdw blurRad="38100" dist="38100" dir="2700000" algn="tl">
                    <a:srgbClr val="FFFFFF"/>
                  </a:outerShdw>
                </a:effectLst>
                <a:latin typeface="SimHei" panose="02010609060101010101" pitchFamily="49" charset="-122"/>
                <a:ea typeface="SimHei" panose="02010609060101010101" pitchFamily="49" charset="-122"/>
                <a:cs typeface="+mn-cs"/>
              </a:rPr>
              <a:t>?</a:t>
            </a:r>
          </a:p>
        </p:txBody>
      </p:sp>
      <p:sp>
        <p:nvSpPr>
          <p:cNvPr id="9" name="Rectangle 8"/>
          <p:cNvSpPr>
            <a:spLocks noChangeArrowheads="1"/>
          </p:cNvSpPr>
          <p:nvPr/>
        </p:nvSpPr>
        <p:spPr bwMode="auto">
          <a:xfrm>
            <a:off x="450056" y="5130040"/>
            <a:ext cx="8243887" cy="1225550"/>
          </a:xfrm>
          <a:prstGeom prst="rect">
            <a:avLst/>
          </a:prstGeom>
          <a:noFill/>
          <a:ln w="9525">
            <a:noFill/>
            <a:miter lim="800000"/>
            <a:headEnd/>
            <a:tailEn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6000" b="1" u="none" strike="noStrike" kern="0" cap="none" spc="0" normalizeH="0" baseline="0" noProof="0" dirty="0">
                <a:ln>
                  <a:noFill/>
                </a:ln>
                <a:solidFill>
                  <a:srgbClr val="FFFFFF"/>
                </a:solidFill>
                <a:effectLst>
                  <a:glow rad="228600">
                    <a:srgbClr val="000000"/>
                  </a:glow>
                </a:effectLst>
                <a:uLnTx/>
                <a:uFillTx/>
                <a:latin typeface="SimHei" panose="02010609060101010101" pitchFamily="49" charset="-122"/>
                <a:ea typeface="SimHei" panose="02010609060101010101" pitchFamily="49" charset="-122"/>
                <a:cs typeface="Arial" charset="0"/>
              </a:rPr>
              <a:t>末世论</a:t>
            </a:r>
            <a:endParaRPr kumimoji="0" lang="en-US" sz="2000" b="1" u="none" strike="noStrike" kern="0" cap="none" spc="0" normalizeH="0" baseline="0" noProof="0" dirty="0">
              <a:ln>
                <a:noFill/>
              </a:ln>
              <a:solidFill>
                <a:srgbClr val="FFFFFF"/>
              </a:solidFill>
              <a:effectLst>
                <a:glow rad="228600">
                  <a:srgbClr val="000000"/>
                </a:glow>
              </a:effectLst>
              <a:uLnTx/>
              <a:uFillTx/>
              <a:latin typeface="SimHei" panose="02010609060101010101" pitchFamily="49" charset="-122"/>
              <a:ea typeface="SimHei" panose="02010609060101010101" pitchFamily="49" charset="-122"/>
              <a:cs typeface="Arial" charset="0"/>
            </a:endParaRPr>
          </a:p>
        </p:txBody>
      </p:sp>
      <p:sp>
        <p:nvSpPr>
          <p:cNvPr id="10"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endPar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228600" y="228600"/>
            <a:ext cx="8229600" cy="838200"/>
          </a:xfrm>
        </p:spPr>
        <p:txBody>
          <a:bodyPr/>
          <a:lstStyle/>
          <a:p>
            <a:pPr eaLnBrk="1" hangingPunct="1">
              <a:defRPr/>
            </a:pPr>
            <a:r>
              <a:rPr lang="zh-CN" altLang="en-US" sz="4000" dirty="0">
                <a:latin typeface="SimHei" panose="02010609060101010101" pitchFamily="49" charset="-122"/>
                <a:ea typeface="SimHei" panose="02010609060101010101" pitchFamily="49" charset="-122"/>
                <a:cs typeface="+mj-cs"/>
              </a:rPr>
              <a:t>各个世纪提倡</a:t>
            </a:r>
            <a:r>
              <a:rPr lang="zh-CN" altLang="en-US" dirty="0">
                <a:latin typeface="SimHei" panose="02010609060101010101" pitchFamily="49" charset="-122"/>
                <a:ea typeface="SimHei" panose="02010609060101010101" pitchFamily="49" charset="-122"/>
                <a:cs typeface="+mj-cs"/>
              </a:rPr>
              <a:t>的</a:t>
            </a:r>
            <a:r>
              <a:rPr lang="ja-JP" altLang="en-US" sz="4000" b="1" dirty="0">
                <a:solidFill>
                  <a:schemeClr val="tx1"/>
                </a:solidFill>
                <a:effectLst>
                  <a:outerShdw blurRad="38100" dist="38100" dir="2700000" algn="tl">
                    <a:srgbClr val="000000"/>
                  </a:outerShdw>
                </a:effectLst>
                <a:latin typeface="SimHei" panose="02010609060101010101" pitchFamily="49" charset="-122"/>
                <a:ea typeface="SimHei" panose="02010609060101010101" pitchFamily="49" charset="-122"/>
              </a:rPr>
              <a:t>千禧年</a:t>
            </a:r>
            <a:endParaRPr lang="en-US" dirty="0">
              <a:latin typeface="SimHei" panose="02010609060101010101" pitchFamily="49" charset="-122"/>
              <a:ea typeface="SimHei" panose="02010609060101010101" pitchFamily="49" charset="-122"/>
              <a:cs typeface="+mj-cs"/>
            </a:endParaRPr>
          </a:p>
        </p:txBody>
      </p:sp>
      <p:sp>
        <p:nvSpPr>
          <p:cNvPr id="384003" name="Text Box 3"/>
          <p:cNvSpPr txBox="1">
            <a:spLocks noChangeArrowheads="1"/>
          </p:cNvSpPr>
          <p:nvPr/>
        </p:nvSpPr>
        <p:spPr bwMode="auto">
          <a:xfrm>
            <a:off x="762000" y="4343400"/>
            <a:ext cx="381000" cy="4572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type="none" w="lg" len="lg"/>
              </a14:hiddenLine>
            </a:ext>
          </a:extLst>
        </p:spPr>
        <p:txBody>
          <a:bodyPr lIns="90000" tIns="46800" rIns="90000" bIns="46800">
            <a:spAutoFit/>
          </a:bodyPr>
          <a:lstStyle/>
          <a:p>
            <a:pPr algn="ctr">
              <a:spcBef>
                <a:spcPct val="50000"/>
              </a:spcBef>
              <a:defRPr/>
            </a:pPr>
            <a:r>
              <a:rPr lang="en-US">
                <a:latin typeface="Comic Sans MS" charset="0"/>
              </a:rPr>
              <a:t>1</a:t>
            </a:r>
          </a:p>
        </p:txBody>
      </p:sp>
      <p:sp>
        <p:nvSpPr>
          <p:cNvPr id="384004" name="Text Box 4"/>
          <p:cNvSpPr txBox="1">
            <a:spLocks noChangeArrowheads="1"/>
          </p:cNvSpPr>
          <p:nvPr/>
        </p:nvSpPr>
        <p:spPr bwMode="auto">
          <a:xfrm>
            <a:off x="8335963" y="95250"/>
            <a:ext cx="73977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lgn="ctr">
              <a:defRPr/>
            </a:pPr>
            <a:r>
              <a:rPr lang="en-US" b="1">
                <a:latin typeface="Comic Sans MS" charset="0"/>
              </a:rPr>
              <a:t>121</a:t>
            </a:r>
          </a:p>
        </p:txBody>
      </p:sp>
      <p:sp>
        <p:nvSpPr>
          <p:cNvPr id="384005" name="Line 5"/>
          <p:cNvSpPr>
            <a:spLocks noChangeShapeType="1"/>
          </p:cNvSpPr>
          <p:nvPr/>
        </p:nvSpPr>
        <p:spPr bwMode="auto">
          <a:xfrm>
            <a:off x="685800" y="4343400"/>
            <a:ext cx="8154988" cy="50800"/>
          </a:xfrm>
          <a:prstGeom prst="line">
            <a:avLst/>
          </a:prstGeom>
          <a:noFill/>
          <a:ln w="76200">
            <a:solidFill>
              <a:schemeClr val="tx1"/>
            </a:solidFill>
            <a:round/>
            <a:headEnd/>
            <a:tailEnd type="non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7961" dir="13500000" algn="ctr" rotWithShape="0">
                    <a:srgbClr val="000000">
                      <a:alpha val="74998"/>
                    </a:srgbClr>
                  </a:outerShdw>
                </a:effectLst>
              </a14:hiddenEffects>
            </a:ext>
          </a:extLst>
        </p:spPr>
        <p:txBody>
          <a:bodyPr lIns="90000" tIns="46800" rIns="90000" bIns="46800">
            <a:spAutoFit/>
          </a:bodyPr>
          <a:lstStyle/>
          <a:p>
            <a:pPr>
              <a:defRPr/>
            </a:pPr>
            <a:endParaRPr lang="en-US"/>
          </a:p>
        </p:txBody>
      </p:sp>
      <p:grpSp>
        <p:nvGrpSpPr>
          <p:cNvPr id="172037" name="Group 6"/>
          <p:cNvGrpSpPr>
            <a:grpSpLocks/>
          </p:cNvGrpSpPr>
          <p:nvPr/>
        </p:nvGrpSpPr>
        <p:grpSpPr bwMode="auto">
          <a:xfrm>
            <a:off x="533400" y="3657600"/>
            <a:ext cx="431800" cy="647700"/>
            <a:chOff x="385" y="1298"/>
            <a:chExt cx="272" cy="408"/>
          </a:xfrm>
        </p:grpSpPr>
        <p:sp>
          <p:nvSpPr>
            <p:cNvPr id="384007" name="Line 7"/>
            <p:cNvSpPr>
              <a:spLocks noChangeShapeType="1"/>
            </p:cNvSpPr>
            <p:nvPr/>
          </p:nvSpPr>
          <p:spPr bwMode="auto">
            <a:xfrm>
              <a:off x="521" y="1298"/>
              <a:ext cx="0" cy="408"/>
            </a:xfrm>
            <a:prstGeom prst="line">
              <a:avLst/>
            </a:prstGeom>
            <a:noFill/>
            <a:ln w="57150">
              <a:solidFill>
                <a:srgbClr val="FF8000"/>
              </a:solidFill>
              <a:round/>
              <a:headEnd/>
              <a:tailEnd type="non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7961" dir="13500000" algn="ctr" rotWithShape="0">
                      <a:srgbClr val="000000">
                        <a:alpha val="74998"/>
                      </a:srgbClr>
                    </a:outerShdw>
                  </a:effectLst>
                </a14:hiddenEffects>
              </a:ext>
            </a:extLst>
          </p:spPr>
          <p:txBody>
            <a:bodyPr lIns="90000" tIns="46800" rIns="90000" bIns="46800">
              <a:spAutoFit/>
            </a:bodyPr>
            <a:lstStyle/>
            <a:p>
              <a:pPr>
                <a:defRPr/>
              </a:pPr>
              <a:endParaRPr lang="en-US"/>
            </a:p>
          </p:txBody>
        </p:sp>
        <p:sp>
          <p:nvSpPr>
            <p:cNvPr id="384008" name="Line 8"/>
            <p:cNvSpPr>
              <a:spLocks noChangeShapeType="1"/>
            </p:cNvSpPr>
            <p:nvPr/>
          </p:nvSpPr>
          <p:spPr bwMode="auto">
            <a:xfrm rot="16200000" flipV="1">
              <a:off x="521" y="1298"/>
              <a:ext cx="0" cy="272"/>
            </a:xfrm>
            <a:prstGeom prst="line">
              <a:avLst/>
            </a:prstGeom>
            <a:noFill/>
            <a:ln w="57150">
              <a:solidFill>
                <a:srgbClr val="FF8000"/>
              </a:solidFill>
              <a:round/>
              <a:headEnd/>
              <a:tailEnd type="non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7961" dir="13500000" algn="ctr" rotWithShape="0">
                      <a:srgbClr val="000000">
                        <a:alpha val="74998"/>
                      </a:srgbClr>
                    </a:outerShdw>
                  </a:effectLst>
                </a14:hiddenEffects>
              </a:ext>
            </a:extLst>
          </p:spPr>
          <p:txBody>
            <a:bodyPr lIns="90000" tIns="46800" rIns="90000" bIns="46800">
              <a:spAutoFit/>
            </a:bodyPr>
            <a:lstStyle/>
            <a:p>
              <a:pPr>
                <a:defRPr/>
              </a:pPr>
              <a:endParaRPr lang="en-US"/>
            </a:p>
          </p:txBody>
        </p:sp>
      </p:grpSp>
      <p:sp>
        <p:nvSpPr>
          <p:cNvPr id="172038" name="Line 9"/>
          <p:cNvSpPr>
            <a:spLocks noChangeShapeType="1"/>
          </p:cNvSpPr>
          <p:nvPr/>
        </p:nvSpPr>
        <p:spPr bwMode="auto">
          <a:xfrm>
            <a:off x="8763000" y="3657600"/>
            <a:ext cx="0" cy="719138"/>
          </a:xfrm>
          <a:prstGeom prst="line">
            <a:avLst/>
          </a:prstGeom>
          <a:noFill/>
          <a:ln w="57150">
            <a:solidFill>
              <a:srgbClr val="99CCFF"/>
            </a:solidFill>
            <a:round/>
            <a:headEnd/>
            <a:tailEnd type="stealth" w="lg" len="lg"/>
          </a:ln>
          <a:effectLst>
            <a:prstShdw prst="shdw17" dist="17961" dir="13500000">
              <a:srgbClr val="000000">
                <a:alpha val="74997"/>
              </a:srgbClr>
            </a:prstShdw>
          </a:effectLst>
          <a:extLst>
            <a:ext uri="{909E8E84-426E-40dd-AFC4-6F175D3DCCD1}">
              <a14:hiddenFill xmlns="" xmlns:a14="http://schemas.microsoft.com/office/drawing/2010/main">
                <a:noFill/>
              </a14:hiddenFill>
            </a:ext>
          </a:extLst>
        </p:spPr>
        <p:txBody>
          <a:bodyPr lIns="90000" tIns="46800" rIns="90000" bIns="46800">
            <a:spAutoFit/>
          </a:bodyPr>
          <a:lstStyle/>
          <a:p>
            <a:endParaRPr lang="en-US"/>
          </a:p>
        </p:txBody>
      </p:sp>
      <p:sp>
        <p:nvSpPr>
          <p:cNvPr id="384010" name="Line 10"/>
          <p:cNvSpPr>
            <a:spLocks noChangeShapeType="1"/>
          </p:cNvSpPr>
          <p:nvPr/>
        </p:nvSpPr>
        <p:spPr bwMode="auto">
          <a:xfrm>
            <a:off x="1752600" y="4114800"/>
            <a:ext cx="0" cy="22860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7961" dir="13500000" algn="ctr" rotWithShape="0">
                    <a:srgbClr val="000000">
                      <a:alpha val="74998"/>
                    </a:srgbClr>
                  </a:outerShdw>
                </a:effectLst>
              </a14:hiddenEffects>
            </a:ext>
          </a:extLst>
        </p:spPr>
        <p:txBody>
          <a:bodyPr wrap="none" anchor="ctr"/>
          <a:lstStyle/>
          <a:p>
            <a:pPr>
              <a:defRPr/>
            </a:pPr>
            <a:endParaRPr lang="en-US"/>
          </a:p>
        </p:txBody>
      </p:sp>
      <p:sp>
        <p:nvSpPr>
          <p:cNvPr id="384011" name="Line 11"/>
          <p:cNvSpPr>
            <a:spLocks noChangeShapeType="1"/>
          </p:cNvSpPr>
          <p:nvPr/>
        </p:nvSpPr>
        <p:spPr bwMode="auto">
          <a:xfrm>
            <a:off x="8305800" y="4114800"/>
            <a:ext cx="0" cy="22860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7961" dir="13500000" algn="ctr" rotWithShape="0">
                    <a:srgbClr val="000000">
                      <a:alpha val="74998"/>
                    </a:srgbClr>
                  </a:outerShdw>
                </a:effectLst>
              </a14:hiddenEffects>
            </a:ext>
          </a:extLst>
        </p:spPr>
        <p:txBody>
          <a:bodyPr wrap="none" anchor="ctr"/>
          <a:lstStyle/>
          <a:p>
            <a:pPr>
              <a:defRPr/>
            </a:pPr>
            <a:endParaRPr lang="en-US"/>
          </a:p>
        </p:txBody>
      </p:sp>
      <p:sp>
        <p:nvSpPr>
          <p:cNvPr id="384012" name="Line 12"/>
          <p:cNvSpPr>
            <a:spLocks noChangeShapeType="1"/>
          </p:cNvSpPr>
          <p:nvPr/>
        </p:nvSpPr>
        <p:spPr bwMode="auto">
          <a:xfrm>
            <a:off x="5410200" y="4114800"/>
            <a:ext cx="0" cy="22860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7961" dir="13500000" algn="ctr" rotWithShape="0">
                    <a:srgbClr val="000000">
                      <a:alpha val="74998"/>
                    </a:srgbClr>
                  </a:outerShdw>
                </a:effectLst>
              </a14:hiddenEffects>
            </a:ext>
          </a:extLst>
        </p:spPr>
        <p:txBody>
          <a:bodyPr wrap="none" anchor="ctr"/>
          <a:lstStyle/>
          <a:p>
            <a:pPr>
              <a:defRPr/>
            </a:pPr>
            <a:endParaRPr lang="en-US"/>
          </a:p>
        </p:txBody>
      </p:sp>
      <p:sp>
        <p:nvSpPr>
          <p:cNvPr id="384013" name="Line 13"/>
          <p:cNvSpPr>
            <a:spLocks noChangeShapeType="1"/>
          </p:cNvSpPr>
          <p:nvPr/>
        </p:nvSpPr>
        <p:spPr bwMode="auto">
          <a:xfrm>
            <a:off x="7696200" y="4114800"/>
            <a:ext cx="0" cy="22860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7961" dir="13500000" algn="ctr" rotWithShape="0">
                    <a:srgbClr val="000000">
                      <a:alpha val="74998"/>
                    </a:srgbClr>
                  </a:outerShdw>
                </a:effectLst>
              </a14:hiddenEffects>
            </a:ext>
          </a:extLst>
        </p:spPr>
        <p:txBody>
          <a:bodyPr wrap="none" anchor="ctr"/>
          <a:lstStyle/>
          <a:p>
            <a:pPr>
              <a:defRPr/>
            </a:pPr>
            <a:endParaRPr lang="en-US"/>
          </a:p>
        </p:txBody>
      </p:sp>
      <p:sp>
        <p:nvSpPr>
          <p:cNvPr id="384014" name="Line 14"/>
          <p:cNvSpPr>
            <a:spLocks noChangeShapeType="1"/>
          </p:cNvSpPr>
          <p:nvPr/>
        </p:nvSpPr>
        <p:spPr bwMode="auto">
          <a:xfrm>
            <a:off x="7086600" y="4114800"/>
            <a:ext cx="0" cy="22860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7961" dir="13500000" algn="ctr" rotWithShape="0">
                    <a:srgbClr val="000000">
                      <a:alpha val="74998"/>
                    </a:srgbClr>
                  </a:outerShdw>
                </a:effectLst>
              </a14:hiddenEffects>
            </a:ext>
          </a:extLst>
        </p:spPr>
        <p:txBody>
          <a:bodyPr wrap="none" anchor="ctr"/>
          <a:lstStyle/>
          <a:p>
            <a:pPr>
              <a:defRPr/>
            </a:pPr>
            <a:endParaRPr lang="en-US"/>
          </a:p>
        </p:txBody>
      </p:sp>
      <p:sp>
        <p:nvSpPr>
          <p:cNvPr id="384015" name="Line 15"/>
          <p:cNvSpPr>
            <a:spLocks noChangeShapeType="1"/>
          </p:cNvSpPr>
          <p:nvPr/>
        </p:nvSpPr>
        <p:spPr bwMode="auto">
          <a:xfrm>
            <a:off x="1219200" y="4114800"/>
            <a:ext cx="0" cy="22860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7961" dir="13500000" algn="ctr" rotWithShape="0">
                    <a:srgbClr val="000000">
                      <a:alpha val="74998"/>
                    </a:srgbClr>
                  </a:outerShdw>
                </a:effectLst>
              </a14:hiddenEffects>
            </a:ext>
          </a:extLst>
        </p:spPr>
        <p:txBody>
          <a:bodyPr wrap="none" anchor="ctr"/>
          <a:lstStyle/>
          <a:p>
            <a:pPr>
              <a:defRPr/>
            </a:pPr>
            <a:endParaRPr lang="en-US"/>
          </a:p>
        </p:txBody>
      </p:sp>
      <p:sp>
        <p:nvSpPr>
          <p:cNvPr id="384016" name="Line 16"/>
          <p:cNvSpPr>
            <a:spLocks noChangeShapeType="1"/>
          </p:cNvSpPr>
          <p:nvPr/>
        </p:nvSpPr>
        <p:spPr bwMode="auto">
          <a:xfrm>
            <a:off x="2286000" y="4114800"/>
            <a:ext cx="0" cy="22860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7961" dir="13500000" algn="ctr" rotWithShape="0">
                    <a:srgbClr val="000000">
                      <a:alpha val="74998"/>
                    </a:srgbClr>
                  </a:outerShdw>
                </a:effectLst>
              </a14:hiddenEffects>
            </a:ext>
          </a:extLst>
        </p:spPr>
        <p:txBody>
          <a:bodyPr wrap="none" anchor="ctr"/>
          <a:lstStyle/>
          <a:p>
            <a:pPr>
              <a:defRPr/>
            </a:pPr>
            <a:endParaRPr lang="en-US"/>
          </a:p>
        </p:txBody>
      </p:sp>
      <p:sp>
        <p:nvSpPr>
          <p:cNvPr id="384017" name="Text Box 17"/>
          <p:cNvSpPr txBox="1">
            <a:spLocks noChangeArrowheads="1"/>
          </p:cNvSpPr>
          <p:nvPr/>
        </p:nvSpPr>
        <p:spPr bwMode="auto">
          <a:xfrm>
            <a:off x="1295400" y="4343400"/>
            <a:ext cx="381000" cy="4572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type="none" w="lg" len="lg"/>
              </a14:hiddenLine>
            </a:ext>
          </a:extLst>
        </p:spPr>
        <p:txBody>
          <a:bodyPr lIns="90000" tIns="46800" rIns="90000" bIns="46800">
            <a:spAutoFit/>
          </a:bodyPr>
          <a:lstStyle/>
          <a:p>
            <a:pPr algn="ctr">
              <a:spcBef>
                <a:spcPct val="50000"/>
              </a:spcBef>
              <a:defRPr/>
            </a:pPr>
            <a:r>
              <a:rPr lang="en-US">
                <a:latin typeface="Comic Sans MS" charset="0"/>
              </a:rPr>
              <a:t>2</a:t>
            </a:r>
          </a:p>
        </p:txBody>
      </p:sp>
      <p:sp>
        <p:nvSpPr>
          <p:cNvPr id="384018" name="Text Box 18"/>
          <p:cNvSpPr txBox="1">
            <a:spLocks noChangeArrowheads="1"/>
          </p:cNvSpPr>
          <p:nvPr/>
        </p:nvSpPr>
        <p:spPr bwMode="auto">
          <a:xfrm>
            <a:off x="1828800" y="4343400"/>
            <a:ext cx="381000" cy="4572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type="none" w="lg" len="lg"/>
              </a14:hiddenLine>
            </a:ext>
          </a:extLst>
        </p:spPr>
        <p:txBody>
          <a:bodyPr lIns="90000" tIns="46800" rIns="90000" bIns="46800">
            <a:spAutoFit/>
          </a:bodyPr>
          <a:lstStyle/>
          <a:p>
            <a:pPr algn="ctr">
              <a:spcBef>
                <a:spcPct val="50000"/>
              </a:spcBef>
              <a:defRPr/>
            </a:pPr>
            <a:r>
              <a:rPr lang="en-US">
                <a:latin typeface="Comic Sans MS" charset="0"/>
              </a:rPr>
              <a:t>3</a:t>
            </a:r>
          </a:p>
        </p:txBody>
      </p:sp>
      <p:sp>
        <p:nvSpPr>
          <p:cNvPr id="384019" name="Text Box 19"/>
          <p:cNvSpPr txBox="1">
            <a:spLocks noChangeArrowheads="1"/>
          </p:cNvSpPr>
          <p:nvPr/>
        </p:nvSpPr>
        <p:spPr bwMode="auto">
          <a:xfrm>
            <a:off x="2362200" y="4343400"/>
            <a:ext cx="381000" cy="4572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type="none" w="lg" len="lg"/>
              </a14:hiddenLine>
            </a:ext>
          </a:extLst>
        </p:spPr>
        <p:txBody>
          <a:bodyPr lIns="90000" tIns="46800" rIns="90000" bIns="46800">
            <a:spAutoFit/>
          </a:bodyPr>
          <a:lstStyle/>
          <a:p>
            <a:pPr algn="ctr">
              <a:spcBef>
                <a:spcPct val="50000"/>
              </a:spcBef>
              <a:defRPr/>
            </a:pPr>
            <a:r>
              <a:rPr lang="en-US">
                <a:latin typeface="Comic Sans MS" charset="0"/>
              </a:rPr>
              <a:t>4</a:t>
            </a:r>
          </a:p>
        </p:txBody>
      </p:sp>
      <p:sp>
        <p:nvSpPr>
          <p:cNvPr id="384020" name="Text Box 20"/>
          <p:cNvSpPr txBox="1">
            <a:spLocks noChangeArrowheads="1"/>
          </p:cNvSpPr>
          <p:nvPr/>
        </p:nvSpPr>
        <p:spPr bwMode="auto">
          <a:xfrm>
            <a:off x="5334000" y="4343400"/>
            <a:ext cx="609600" cy="4572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type="none" w="lg" len="lg"/>
              </a14:hiddenLine>
            </a:ext>
          </a:extLst>
        </p:spPr>
        <p:txBody>
          <a:bodyPr lIns="90000" tIns="46800" rIns="90000" bIns="46800">
            <a:spAutoFit/>
          </a:bodyPr>
          <a:lstStyle/>
          <a:p>
            <a:pPr algn="ctr">
              <a:spcBef>
                <a:spcPct val="50000"/>
              </a:spcBef>
              <a:defRPr/>
            </a:pPr>
            <a:r>
              <a:rPr lang="en-US">
                <a:latin typeface="Comic Sans MS" charset="0"/>
              </a:rPr>
              <a:t>16</a:t>
            </a:r>
          </a:p>
        </p:txBody>
      </p:sp>
      <p:sp>
        <p:nvSpPr>
          <p:cNvPr id="384021" name="Text Box 21"/>
          <p:cNvSpPr txBox="1">
            <a:spLocks noChangeArrowheads="1"/>
          </p:cNvSpPr>
          <p:nvPr/>
        </p:nvSpPr>
        <p:spPr bwMode="auto">
          <a:xfrm>
            <a:off x="6523038" y="4343400"/>
            <a:ext cx="609600" cy="4572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type="none" w="lg" len="lg"/>
              </a14:hiddenLine>
            </a:ext>
          </a:extLst>
        </p:spPr>
        <p:txBody>
          <a:bodyPr lIns="90000" tIns="46800" rIns="90000" bIns="46800">
            <a:spAutoFit/>
          </a:bodyPr>
          <a:lstStyle/>
          <a:p>
            <a:pPr algn="ctr">
              <a:spcBef>
                <a:spcPct val="50000"/>
              </a:spcBef>
              <a:defRPr/>
            </a:pPr>
            <a:r>
              <a:rPr lang="en-US">
                <a:latin typeface="Comic Sans MS" charset="0"/>
              </a:rPr>
              <a:t>18</a:t>
            </a:r>
          </a:p>
        </p:txBody>
      </p:sp>
      <p:sp>
        <p:nvSpPr>
          <p:cNvPr id="384022" name="Text Box 22"/>
          <p:cNvSpPr txBox="1">
            <a:spLocks noChangeArrowheads="1"/>
          </p:cNvSpPr>
          <p:nvPr/>
        </p:nvSpPr>
        <p:spPr bwMode="auto">
          <a:xfrm>
            <a:off x="7118350" y="4343400"/>
            <a:ext cx="609600" cy="4572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type="none" w="lg" len="lg"/>
              </a14:hiddenLine>
            </a:ext>
          </a:extLst>
        </p:spPr>
        <p:txBody>
          <a:bodyPr lIns="90000" tIns="46800" rIns="90000" bIns="46800">
            <a:spAutoFit/>
          </a:bodyPr>
          <a:lstStyle/>
          <a:p>
            <a:pPr algn="ctr">
              <a:spcBef>
                <a:spcPct val="50000"/>
              </a:spcBef>
              <a:defRPr/>
            </a:pPr>
            <a:r>
              <a:rPr lang="en-US">
                <a:latin typeface="Comic Sans MS" charset="0"/>
              </a:rPr>
              <a:t>19</a:t>
            </a:r>
          </a:p>
        </p:txBody>
      </p:sp>
      <p:sp>
        <p:nvSpPr>
          <p:cNvPr id="384023" name="Text Box 23"/>
          <p:cNvSpPr txBox="1">
            <a:spLocks noChangeArrowheads="1"/>
          </p:cNvSpPr>
          <p:nvPr/>
        </p:nvSpPr>
        <p:spPr bwMode="auto">
          <a:xfrm>
            <a:off x="7712075" y="4343400"/>
            <a:ext cx="609600" cy="4572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type="none" w="lg" len="lg"/>
              </a14:hiddenLine>
            </a:ext>
          </a:extLst>
        </p:spPr>
        <p:txBody>
          <a:bodyPr lIns="90000" tIns="46800" rIns="90000" bIns="46800">
            <a:spAutoFit/>
          </a:bodyPr>
          <a:lstStyle/>
          <a:p>
            <a:pPr algn="ctr">
              <a:spcBef>
                <a:spcPct val="50000"/>
              </a:spcBef>
              <a:defRPr/>
            </a:pPr>
            <a:r>
              <a:rPr lang="en-US">
                <a:latin typeface="Comic Sans MS" charset="0"/>
              </a:rPr>
              <a:t>20</a:t>
            </a:r>
          </a:p>
        </p:txBody>
      </p:sp>
      <p:sp>
        <p:nvSpPr>
          <p:cNvPr id="384024" name="Text Box 24"/>
          <p:cNvSpPr txBox="1">
            <a:spLocks noChangeArrowheads="1"/>
          </p:cNvSpPr>
          <p:nvPr/>
        </p:nvSpPr>
        <p:spPr bwMode="auto">
          <a:xfrm>
            <a:off x="5929313" y="4343400"/>
            <a:ext cx="609600" cy="4572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type="none" w="lg" len="lg"/>
              </a14:hiddenLine>
            </a:ext>
          </a:extLst>
        </p:spPr>
        <p:txBody>
          <a:bodyPr lIns="90000" tIns="46800" rIns="90000" bIns="46800">
            <a:spAutoFit/>
          </a:bodyPr>
          <a:lstStyle/>
          <a:p>
            <a:pPr algn="ctr">
              <a:spcBef>
                <a:spcPct val="50000"/>
              </a:spcBef>
              <a:defRPr/>
            </a:pPr>
            <a:r>
              <a:rPr lang="en-US">
                <a:latin typeface="Comic Sans MS" charset="0"/>
              </a:rPr>
              <a:t>17</a:t>
            </a:r>
          </a:p>
        </p:txBody>
      </p:sp>
      <p:sp>
        <p:nvSpPr>
          <p:cNvPr id="384025" name="Text Box 25"/>
          <p:cNvSpPr txBox="1">
            <a:spLocks noChangeArrowheads="1"/>
          </p:cNvSpPr>
          <p:nvPr/>
        </p:nvSpPr>
        <p:spPr bwMode="auto">
          <a:xfrm>
            <a:off x="8305800" y="4343400"/>
            <a:ext cx="609600" cy="4572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type="none" w="lg" len="lg"/>
              </a14:hiddenLine>
            </a:ext>
          </a:extLst>
        </p:spPr>
        <p:txBody>
          <a:bodyPr lIns="90000" tIns="46800" rIns="90000" bIns="46800">
            <a:spAutoFit/>
          </a:bodyPr>
          <a:lstStyle/>
          <a:p>
            <a:pPr algn="ctr">
              <a:spcBef>
                <a:spcPct val="50000"/>
              </a:spcBef>
              <a:defRPr/>
            </a:pPr>
            <a:r>
              <a:rPr lang="en-US">
                <a:latin typeface="Comic Sans MS" charset="0"/>
              </a:rPr>
              <a:t>21</a:t>
            </a:r>
          </a:p>
        </p:txBody>
      </p:sp>
      <p:sp>
        <p:nvSpPr>
          <p:cNvPr id="384026" name="Line 26"/>
          <p:cNvSpPr>
            <a:spLocks noChangeShapeType="1"/>
          </p:cNvSpPr>
          <p:nvPr/>
        </p:nvSpPr>
        <p:spPr bwMode="auto">
          <a:xfrm>
            <a:off x="5943600" y="4114800"/>
            <a:ext cx="0" cy="22860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7961" dir="13500000" algn="ctr" rotWithShape="0">
                    <a:srgbClr val="000000">
                      <a:alpha val="74998"/>
                    </a:srgbClr>
                  </a:outerShdw>
                </a:effectLst>
              </a14:hiddenEffects>
            </a:ext>
          </a:extLst>
        </p:spPr>
        <p:txBody>
          <a:bodyPr wrap="none" anchor="ctr"/>
          <a:lstStyle/>
          <a:p>
            <a:pPr>
              <a:defRPr/>
            </a:pPr>
            <a:endParaRPr lang="en-US"/>
          </a:p>
        </p:txBody>
      </p:sp>
      <p:sp>
        <p:nvSpPr>
          <p:cNvPr id="384027" name="Line 27"/>
          <p:cNvSpPr>
            <a:spLocks noChangeShapeType="1"/>
          </p:cNvSpPr>
          <p:nvPr/>
        </p:nvSpPr>
        <p:spPr bwMode="auto">
          <a:xfrm>
            <a:off x="6477000" y="4114800"/>
            <a:ext cx="0" cy="22860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7961" dir="13500000" algn="ctr" rotWithShape="0">
                    <a:srgbClr val="000000">
                      <a:alpha val="74998"/>
                    </a:srgbClr>
                  </a:outerShdw>
                </a:effectLst>
              </a14:hiddenEffects>
            </a:ext>
          </a:extLst>
        </p:spPr>
        <p:txBody>
          <a:bodyPr wrap="none" anchor="ctr"/>
          <a:lstStyle/>
          <a:p>
            <a:pPr>
              <a:defRPr/>
            </a:pPr>
            <a:endParaRPr lang="en-US"/>
          </a:p>
        </p:txBody>
      </p:sp>
      <p:sp>
        <p:nvSpPr>
          <p:cNvPr id="384028" name="Freeform 28"/>
          <p:cNvSpPr>
            <a:spLocks/>
          </p:cNvSpPr>
          <p:nvPr/>
        </p:nvSpPr>
        <p:spPr bwMode="auto">
          <a:xfrm>
            <a:off x="998538" y="1539875"/>
            <a:ext cx="7829550" cy="2614613"/>
          </a:xfrm>
          <a:custGeom>
            <a:avLst/>
            <a:gdLst>
              <a:gd name="T0" fmla="*/ 0 w 4932"/>
              <a:gd name="T1" fmla="*/ 2147483647 h 1647"/>
              <a:gd name="T2" fmla="*/ 2147483647 w 4932"/>
              <a:gd name="T3" fmla="*/ 2147483647 h 1647"/>
              <a:gd name="T4" fmla="*/ 2147483647 w 4932"/>
              <a:gd name="T5" fmla="*/ 2147483647 h 1647"/>
              <a:gd name="T6" fmla="*/ 2147483647 w 4932"/>
              <a:gd name="T7" fmla="*/ 2147483647 h 1647"/>
              <a:gd name="T8" fmla="*/ 2147483647 w 4932"/>
              <a:gd name="T9" fmla="*/ 2147483647 h 1647"/>
              <a:gd name="T10" fmla="*/ 2147483647 w 4932"/>
              <a:gd name="T11" fmla="*/ 2147483647 h 1647"/>
              <a:gd name="T12" fmla="*/ 2147483647 w 4932"/>
              <a:gd name="T13" fmla="*/ 2147483647 h 1647"/>
              <a:gd name="T14" fmla="*/ 2147483647 w 4932"/>
              <a:gd name="T15" fmla="*/ 2147483647 h 1647"/>
              <a:gd name="T16" fmla="*/ 2147483647 w 4932"/>
              <a:gd name="T17" fmla="*/ 2147483647 h 1647"/>
              <a:gd name="T18" fmla="*/ 2147483647 w 4932"/>
              <a:gd name="T19" fmla="*/ 2147483647 h 1647"/>
              <a:gd name="T20" fmla="*/ 2147483647 w 4932"/>
              <a:gd name="T21" fmla="*/ 2147483647 h 1647"/>
              <a:gd name="T22" fmla="*/ 2147483647 w 4932"/>
              <a:gd name="T23" fmla="*/ 2147483647 h 1647"/>
              <a:gd name="T24" fmla="*/ 2147483647 w 4932"/>
              <a:gd name="T25" fmla="*/ 2147483647 h 1647"/>
              <a:gd name="T26" fmla="*/ 2147483647 w 4932"/>
              <a:gd name="T27" fmla="*/ 2147483647 h 1647"/>
              <a:gd name="T28" fmla="*/ 2147483647 w 4932"/>
              <a:gd name="T29" fmla="*/ 2147483647 h 1647"/>
              <a:gd name="T30" fmla="*/ 2147483647 w 4932"/>
              <a:gd name="T31" fmla="*/ 2147483647 h 1647"/>
              <a:gd name="T32" fmla="*/ 2147483647 w 4932"/>
              <a:gd name="T33" fmla="*/ 2147483647 h 1647"/>
              <a:gd name="T34" fmla="*/ 2147483647 w 4932"/>
              <a:gd name="T35" fmla="*/ 2147483647 h 1647"/>
              <a:gd name="T36" fmla="*/ 2147483647 w 4932"/>
              <a:gd name="T37" fmla="*/ 2147483647 h 1647"/>
              <a:gd name="T38" fmla="*/ 2147483647 w 4932"/>
              <a:gd name="T39" fmla="*/ 2147483647 h 1647"/>
              <a:gd name="T40" fmla="*/ 2147483647 w 4932"/>
              <a:gd name="T41" fmla="*/ 2147483647 h 1647"/>
              <a:gd name="T42" fmla="*/ 2147483647 w 4932"/>
              <a:gd name="T43" fmla="*/ 2147483647 h 1647"/>
              <a:gd name="T44" fmla="*/ 2147483647 w 4932"/>
              <a:gd name="T45" fmla="*/ 2147483647 h 1647"/>
              <a:gd name="T46" fmla="*/ 2147483647 w 4932"/>
              <a:gd name="T47" fmla="*/ 2147483647 h 1647"/>
              <a:gd name="T48" fmla="*/ 2147483647 w 4932"/>
              <a:gd name="T49" fmla="*/ 2147483647 h 1647"/>
              <a:gd name="T50" fmla="*/ 2147483647 w 4932"/>
              <a:gd name="T51" fmla="*/ 2147483647 h 1647"/>
              <a:gd name="T52" fmla="*/ 2147483647 w 4932"/>
              <a:gd name="T53" fmla="*/ 2147483647 h 1647"/>
              <a:gd name="T54" fmla="*/ 2147483647 w 4932"/>
              <a:gd name="T55" fmla="*/ 2147483647 h 1647"/>
              <a:gd name="T56" fmla="*/ 2147483647 w 4932"/>
              <a:gd name="T57" fmla="*/ 2147483647 h 1647"/>
              <a:gd name="T58" fmla="*/ 2147483647 w 4932"/>
              <a:gd name="T59" fmla="*/ 2147483647 h 1647"/>
              <a:gd name="T60" fmla="*/ 2147483647 w 4932"/>
              <a:gd name="T61" fmla="*/ 2147483647 h 1647"/>
              <a:gd name="T62" fmla="*/ 2147483647 w 4932"/>
              <a:gd name="T63" fmla="*/ 2147483647 h 1647"/>
              <a:gd name="T64" fmla="*/ 2147483647 w 4932"/>
              <a:gd name="T65" fmla="*/ 2147483647 h 1647"/>
              <a:gd name="T66" fmla="*/ 2147483647 w 4932"/>
              <a:gd name="T67" fmla="*/ 2147483647 h 1647"/>
              <a:gd name="T68" fmla="*/ 2147483647 w 4932"/>
              <a:gd name="T69" fmla="*/ 2147483647 h 1647"/>
              <a:gd name="T70" fmla="*/ 2147483647 w 4932"/>
              <a:gd name="T71" fmla="*/ 2147483647 h 1647"/>
              <a:gd name="T72" fmla="*/ 2147483647 w 4932"/>
              <a:gd name="T73" fmla="*/ 2147483647 h 16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932" h="1647">
                <a:moveTo>
                  <a:pt x="0" y="389"/>
                </a:moveTo>
                <a:cubicBezTo>
                  <a:pt x="127" y="379"/>
                  <a:pt x="254" y="372"/>
                  <a:pt x="381" y="358"/>
                </a:cubicBezTo>
                <a:cubicBezTo>
                  <a:pt x="413" y="346"/>
                  <a:pt x="423" y="342"/>
                  <a:pt x="458" y="350"/>
                </a:cubicBezTo>
                <a:cubicBezTo>
                  <a:pt x="524" y="394"/>
                  <a:pt x="621" y="411"/>
                  <a:pt x="699" y="420"/>
                </a:cubicBezTo>
                <a:cubicBezTo>
                  <a:pt x="743" y="431"/>
                  <a:pt x="785" y="448"/>
                  <a:pt x="823" y="475"/>
                </a:cubicBezTo>
                <a:cubicBezTo>
                  <a:pt x="844" y="505"/>
                  <a:pt x="835" y="583"/>
                  <a:pt x="839" y="622"/>
                </a:cubicBezTo>
                <a:cubicBezTo>
                  <a:pt x="846" y="712"/>
                  <a:pt x="854" y="796"/>
                  <a:pt x="870" y="886"/>
                </a:cubicBezTo>
                <a:cubicBezTo>
                  <a:pt x="878" y="1132"/>
                  <a:pt x="859" y="1070"/>
                  <a:pt x="909" y="1212"/>
                </a:cubicBezTo>
                <a:cubicBezTo>
                  <a:pt x="911" y="1271"/>
                  <a:pt x="871" y="1479"/>
                  <a:pt x="979" y="1515"/>
                </a:cubicBezTo>
                <a:cubicBezTo>
                  <a:pt x="1016" y="1540"/>
                  <a:pt x="1060" y="1542"/>
                  <a:pt x="1103" y="1554"/>
                </a:cubicBezTo>
                <a:cubicBezTo>
                  <a:pt x="1188" y="1577"/>
                  <a:pt x="1204" y="1585"/>
                  <a:pt x="1305" y="1593"/>
                </a:cubicBezTo>
                <a:cubicBezTo>
                  <a:pt x="1409" y="1629"/>
                  <a:pt x="1446" y="1618"/>
                  <a:pt x="1592" y="1624"/>
                </a:cubicBezTo>
                <a:cubicBezTo>
                  <a:pt x="1636" y="1631"/>
                  <a:pt x="1680" y="1635"/>
                  <a:pt x="1724" y="1647"/>
                </a:cubicBezTo>
                <a:cubicBezTo>
                  <a:pt x="1869" y="1644"/>
                  <a:pt x="2014" y="1642"/>
                  <a:pt x="2159" y="1639"/>
                </a:cubicBezTo>
                <a:cubicBezTo>
                  <a:pt x="2314" y="1635"/>
                  <a:pt x="2625" y="1624"/>
                  <a:pt x="2625" y="1624"/>
                </a:cubicBezTo>
                <a:cubicBezTo>
                  <a:pt x="2695" y="1577"/>
                  <a:pt x="2801" y="1576"/>
                  <a:pt x="2882" y="1570"/>
                </a:cubicBezTo>
                <a:cubicBezTo>
                  <a:pt x="3044" y="1528"/>
                  <a:pt x="3067" y="1537"/>
                  <a:pt x="3301" y="1531"/>
                </a:cubicBezTo>
                <a:cubicBezTo>
                  <a:pt x="3389" y="1512"/>
                  <a:pt x="3353" y="1521"/>
                  <a:pt x="3410" y="1507"/>
                </a:cubicBezTo>
                <a:cubicBezTo>
                  <a:pt x="3506" y="1512"/>
                  <a:pt x="3554" y="1511"/>
                  <a:pt x="3635" y="1539"/>
                </a:cubicBezTo>
                <a:cubicBezTo>
                  <a:pt x="3676" y="1536"/>
                  <a:pt x="3778" y="1556"/>
                  <a:pt x="3798" y="1500"/>
                </a:cubicBezTo>
                <a:cubicBezTo>
                  <a:pt x="3795" y="1489"/>
                  <a:pt x="3788" y="1479"/>
                  <a:pt x="3790" y="1469"/>
                </a:cubicBezTo>
                <a:cubicBezTo>
                  <a:pt x="3791" y="1452"/>
                  <a:pt x="3806" y="1422"/>
                  <a:pt x="3806" y="1422"/>
                </a:cubicBezTo>
                <a:cubicBezTo>
                  <a:pt x="3820" y="1335"/>
                  <a:pt x="3828" y="1252"/>
                  <a:pt x="3868" y="1173"/>
                </a:cubicBezTo>
                <a:cubicBezTo>
                  <a:pt x="3874" y="1118"/>
                  <a:pt x="3882" y="1047"/>
                  <a:pt x="3899" y="995"/>
                </a:cubicBezTo>
                <a:cubicBezTo>
                  <a:pt x="3905" y="973"/>
                  <a:pt x="3932" y="944"/>
                  <a:pt x="3946" y="925"/>
                </a:cubicBezTo>
                <a:cubicBezTo>
                  <a:pt x="3954" y="887"/>
                  <a:pt x="3964" y="867"/>
                  <a:pt x="3992" y="840"/>
                </a:cubicBezTo>
                <a:cubicBezTo>
                  <a:pt x="4010" y="784"/>
                  <a:pt x="3987" y="844"/>
                  <a:pt x="4047" y="754"/>
                </a:cubicBezTo>
                <a:cubicBezTo>
                  <a:pt x="4081" y="701"/>
                  <a:pt x="4113" y="621"/>
                  <a:pt x="4179" y="607"/>
                </a:cubicBezTo>
                <a:cubicBezTo>
                  <a:pt x="4197" y="596"/>
                  <a:pt x="4214" y="583"/>
                  <a:pt x="4233" y="575"/>
                </a:cubicBezTo>
                <a:cubicBezTo>
                  <a:pt x="4247" y="568"/>
                  <a:pt x="4280" y="560"/>
                  <a:pt x="4280" y="560"/>
                </a:cubicBezTo>
                <a:cubicBezTo>
                  <a:pt x="4287" y="552"/>
                  <a:pt x="4296" y="545"/>
                  <a:pt x="4303" y="537"/>
                </a:cubicBezTo>
                <a:cubicBezTo>
                  <a:pt x="4317" y="517"/>
                  <a:pt x="4342" y="475"/>
                  <a:pt x="4342" y="475"/>
                </a:cubicBezTo>
                <a:cubicBezTo>
                  <a:pt x="4365" y="393"/>
                  <a:pt x="4418" y="279"/>
                  <a:pt x="4466" y="210"/>
                </a:cubicBezTo>
                <a:cubicBezTo>
                  <a:pt x="4468" y="205"/>
                  <a:pt x="4515" y="138"/>
                  <a:pt x="4536" y="125"/>
                </a:cubicBezTo>
                <a:cubicBezTo>
                  <a:pt x="4566" y="104"/>
                  <a:pt x="4610" y="99"/>
                  <a:pt x="4645" y="94"/>
                </a:cubicBezTo>
                <a:cubicBezTo>
                  <a:pt x="4686" y="79"/>
                  <a:pt x="4697" y="14"/>
                  <a:pt x="4746" y="9"/>
                </a:cubicBezTo>
                <a:cubicBezTo>
                  <a:pt x="4817" y="0"/>
                  <a:pt x="4869" y="1"/>
                  <a:pt x="4932" y="1"/>
                </a:cubicBezTo>
              </a:path>
            </a:pathLst>
          </a:custGeom>
          <a:noFill/>
          <a:ln w="76200" cmpd="sng">
            <a:solidFill>
              <a:srgbClr val="FFFF00"/>
            </a:solidFill>
            <a:round/>
            <a:headEnd/>
            <a:tailEnd/>
          </a:ln>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384029" name="Freeform 29"/>
          <p:cNvSpPr>
            <a:spLocks/>
          </p:cNvSpPr>
          <p:nvPr/>
        </p:nvSpPr>
        <p:spPr bwMode="auto">
          <a:xfrm>
            <a:off x="2405063" y="1919288"/>
            <a:ext cx="6397625" cy="2149475"/>
          </a:xfrm>
          <a:custGeom>
            <a:avLst/>
            <a:gdLst>
              <a:gd name="T0" fmla="*/ 0 w 4030"/>
              <a:gd name="T1" fmla="*/ 2147483647 h 1354"/>
              <a:gd name="T2" fmla="*/ 2147483647 w 4030"/>
              <a:gd name="T3" fmla="*/ 2147483647 h 1354"/>
              <a:gd name="T4" fmla="*/ 2147483647 w 4030"/>
              <a:gd name="T5" fmla="*/ 2147483647 h 1354"/>
              <a:gd name="T6" fmla="*/ 2147483647 w 4030"/>
              <a:gd name="T7" fmla="*/ 2147483647 h 1354"/>
              <a:gd name="T8" fmla="*/ 2147483647 w 4030"/>
              <a:gd name="T9" fmla="*/ 2147483647 h 1354"/>
              <a:gd name="T10" fmla="*/ 2147483647 w 4030"/>
              <a:gd name="T11" fmla="*/ 2147483647 h 1354"/>
              <a:gd name="T12" fmla="*/ 2147483647 w 4030"/>
              <a:gd name="T13" fmla="*/ 2147483647 h 1354"/>
              <a:gd name="T14" fmla="*/ 2147483647 w 4030"/>
              <a:gd name="T15" fmla="*/ 2147483647 h 1354"/>
              <a:gd name="T16" fmla="*/ 2147483647 w 4030"/>
              <a:gd name="T17" fmla="*/ 2147483647 h 1354"/>
              <a:gd name="T18" fmla="*/ 2147483647 w 4030"/>
              <a:gd name="T19" fmla="*/ 2147483647 h 1354"/>
              <a:gd name="T20" fmla="*/ 2147483647 w 4030"/>
              <a:gd name="T21" fmla="*/ 2147483647 h 1354"/>
              <a:gd name="T22" fmla="*/ 2147483647 w 4030"/>
              <a:gd name="T23" fmla="*/ 2147483647 h 1354"/>
              <a:gd name="T24" fmla="*/ 2147483647 w 4030"/>
              <a:gd name="T25" fmla="*/ 2147483647 h 1354"/>
              <a:gd name="T26" fmla="*/ 2147483647 w 4030"/>
              <a:gd name="T27" fmla="*/ 2147483647 h 1354"/>
              <a:gd name="T28" fmla="*/ 2147483647 w 4030"/>
              <a:gd name="T29" fmla="*/ 2147483647 h 1354"/>
              <a:gd name="T30" fmla="*/ 2147483647 w 4030"/>
              <a:gd name="T31" fmla="*/ 2147483647 h 1354"/>
              <a:gd name="T32" fmla="*/ 2147483647 w 4030"/>
              <a:gd name="T33" fmla="*/ 2147483647 h 1354"/>
              <a:gd name="T34" fmla="*/ 2147483647 w 4030"/>
              <a:gd name="T35" fmla="*/ 2147483647 h 1354"/>
              <a:gd name="T36" fmla="*/ 2147483647 w 4030"/>
              <a:gd name="T37" fmla="*/ 2147483647 h 1354"/>
              <a:gd name="T38" fmla="*/ 2147483647 w 4030"/>
              <a:gd name="T39" fmla="*/ 2147483647 h 1354"/>
              <a:gd name="T40" fmla="*/ 2147483647 w 4030"/>
              <a:gd name="T41" fmla="*/ 2147483647 h 1354"/>
              <a:gd name="T42" fmla="*/ 2147483647 w 4030"/>
              <a:gd name="T43" fmla="*/ 2147483647 h 1354"/>
              <a:gd name="T44" fmla="*/ 2147483647 w 4030"/>
              <a:gd name="T45" fmla="*/ 2147483647 h 1354"/>
              <a:gd name="T46" fmla="*/ 2147483647 w 4030"/>
              <a:gd name="T47" fmla="*/ 2147483647 h 1354"/>
              <a:gd name="T48" fmla="*/ 2147483647 w 4030"/>
              <a:gd name="T49" fmla="*/ 2147483647 h 1354"/>
              <a:gd name="T50" fmla="*/ 2147483647 w 4030"/>
              <a:gd name="T51" fmla="*/ 2147483647 h 1354"/>
              <a:gd name="T52" fmla="*/ 2147483647 w 4030"/>
              <a:gd name="T53" fmla="*/ 2147483647 h 1354"/>
              <a:gd name="T54" fmla="*/ 2147483647 w 4030"/>
              <a:gd name="T55" fmla="*/ 2147483647 h 1354"/>
              <a:gd name="T56" fmla="*/ 2147483647 w 4030"/>
              <a:gd name="T57" fmla="*/ 2147483647 h 1354"/>
              <a:gd name="T58" fmla="*/ 2147483647 w 4030"/>
              <a:gd name="T59" fmla="*/ 2147483647 h 135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030" h="1354">
                <a:moveTo>
                  <a:pt x="0" y="1354"/>
                </a:moveTo>
                <a:cubicBezTo>
                  <a:pt x="41" y="1325"/>
                  <a:pt x="44" y="1307"/>
                  <a:pt x="69" y="1268"/>
                </a:cubicBezTo>
                <a:cubicBezTo>
                  <a:pt x="79" y="1228"/>
                  <a:pt x="100" y="1193"/>
                  <a:pt x="124" y="1160"/>
                </a:cubicBezTo>
                <a:cubicBezTo>
                  <a:pt x="136" y="1113"/>
                  <a:pt x="155" y="1067"/>
                  <a:pt x="163" y="1020"/>
                </a:cubicBezTo>
                <a:cubicBezTo>
                  <a:pt x="164" y="1012"/>
                  <a:pt x="169" y="948"/>
                  <a:pt x="178" y="934"/>
                </a:cubicBezTo>
                <a:cubicBezTo>
                  <a:pt x="209" y="876"/>
                  <a:pt x="263" y="802"/>
                  <a:pt x="310" y="756"/>
                </a:cubicBezTo>
                <a:cubicBezTo>
                  <a:pt x="328" y="703"/>
                  <a:pt x="333" y="638"/>
                  <a:pt x="365" y="593"/>
                </a:cubicBezTo>
                <a:cubicBezTo>
                  <a:pt x="379" y="530"/>
                  <a:pt x="398" y="488"/>
                  <a:pt x="419" y="430"/>
                </a:cubicBezTo>
                <a:cubicBezTo>
                  <a:pt x="428" y="400"/>
                  <a:pt x="436" y="362"/>
                  <a:pt x="450" y="336"/>
                </a:cubicBezTo>
                <a:cubicBezTo>
                  <a:pt x="464" y="307"/>
                  <a:pt x="463" y="301"/>
                  <a:pt x="489" y="282"/>
                </a:cubicBezTo>
                <a:cubicBezTo>
                  <a:pt x="503" y="270"/>
                  <a:pt x="535" y="251"/>
                  <a:pt x="535" y="251"/>
                </a:cubicBezTo>
                <a:cubicBezTo>
                  <a:pt x="647" y="256"/>
                  <a:pt x="667" y="258"/>
                  <a:pt x="753" y="274"/>
                </a:cubicBezTo>
                <a:cubicBezTo>
                  <a:pt x="1083" y="267"/>
                  <a:pt x="1409" y="262"/>
                  <a:pt x="1739" y="274"/>
                </a:cubicBezTo>
                <a:cubicBezTo>
                  <a:pt x="1780" y="287"/>
                  <a:pt x="1815" y="318"/>
                  <a:pt x="1856" y="336"/>
                </a:cubicBezTo>
                <a:cubicBezTo>
                  <a:pt x="1902" y="356"/>
                  <a:pt x="1937" y="361"/>
                  <a:pt x="1988" y="368"/>
                </a:cubicBezTo>
                <a:cubicBezTo>
                  <a:pt x="2039" y="383"/>
                  <a:pt x="2093" y="369"/>
                  <a:pt x="2143" y="352"/>
                </a:cubicBezTo>
                <a:cubicBezTo>
                  <a:pt x="2275" y="359"/>
                  <a:pt x="2406" y="378"/>
                  <a:pt x="2539" y="391"/>
                </a:cubicBezTo>
                <a:cubicBezTo>
                  <a:pt x="2576" y="400"/>
                  <a:pt x="2611" y="407"/>
                  <a:pt x="2648" y="422"/>
                </a:cubicBezTo>
                <a:cubicBezTo>
                  <a:pt x="2830" y="376"/>
                  <a:pt x="2716" y="413"/>
                  <a:pt x="2889" y="336"/>
                </a:cubicBezTo>
                <a:cubicBezTo>
                  <a:pt x="2901" y="330"/>
                  <a:pt x="2915" y="327"/>
                  <a:pt x="2928" y="321"/>
                </a:cubicBezTo>
                <a:cubicBezTo>
                  <a:pt x="2941" y="314"/>
                  <a:pt x="2952" y="304"/>
                  <a:pt x="2966" y="298"/>
                </a:cubicBezTo>
                <a:cubicBezTo>
                  <a:pt x="2981" y="291"/>
                  <a:pt x="2997" y="287"/>
                  <a:pt x="3013" y="282"/>
                </a:cubicBezTo>
                <a:cubicBezTo>
                  <a:pt x="3020" y="279"/>
                  <a:pt x="3036" y="274"/>
                  <a:pt x="3036" y="274"/>
                </a:cubicBezTo>
                <a:cubicBezTo>
                  <a:pt x="3064" y="276"/>
                  <a:pt x="3093" y="276"/>
                  <a:pt x="3122" y="282"/>
                </a:cubicBezTo>
                <a:cubicBezTo>
                  <a:pt x="3137" y="284"/>
                  <a:pt x="3168" y="298"/>
                  <a:pt x="3168" y="298"/>
                </a:cubicBezTo>
                <a:cubicBezTo>
                  <a:pt x="3236" y="289"/>
                  <a:pt x="3298" y="285"/>
                  <a:pt x="3363" y="267"/>
                </a:cubicBezTo>
                <a:cubicBezTo>
                  <a:pt x="3435" y="276"/>
                  <a:pt x="3444" y="281"/>
                  <a:pt x="3526" y="274"/>
                </a:cubicBezTo>
                <a:cubicBezTo>
                  <a:pt x="3631" y="250"/>
                  <a:pt x="3609" y="134"/>
                  <a:pt x="3689" y="80"/>
                </a:cubicBezTo>
                <a:cubicBezTo>
                  <a:pt x="3692" y="77"/>
                  <a:pt x="3730" y="66"/>
                  <a:pt x="3735" y="65"/>
                </a:cubicBezTo>
                <a:cubicBezTo>
                  <a:pt x="3832" y="0"/>
                  <a:pt x="3914" y="41"/>
                  <a:pt x="4030" y="41"/>
                </a:cubicBezTo>
              </a:path>
            </a:pathLst>
          </a:custGeom>
          <a:noFill/>
          <a:ln w="76200" cmpd="sng">
            <a:solidFill>
              <a:srgbClr val="00FFFF"/>
            </a:solidFill>
            <a:round/>
            <a:headEnd/>
            <a:tailEnd/>
          </a:ln>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384030" name="Freeform 30"/>
          <p:cNvSpPr>
            <a:spLocks/>
          </p:cNvSpPr>
          <p:nvPr/>
        </p:nvSpPr>
        <p:spPr bwMode="auto">
          <a:xfrm>
            <a:off x="5029200" y="974725"/>
            <a:ext cx="3735388" cy="2736850"/>
          </a:xfrm>
          <a:custGeom>
            <a:avLst/>
            <a:gdLst>
              <a:gd name="T0" fmla="*/ 0 w 2353"/>
              <a:gd name="T1" fmla="*/ 2147483647 h 1724"/>
              <a:gd name="T2" fmla="*/ 2147483647 w 2353"/>
              <a:gd name="T3" fmla="*/ 2147483647 h 1724"/>
              <a:gd name="T4" fmla="*/ 2147483647 w 2353"/>
              <a:gd name="T5" fmla="*/ 2147483647 h 1724"/>
              <a:gd name="T6" fmla="*/ 2147483647 w 2353"/>
              <a:gd name="T7" fmla="*/ 2147483647 h 1724"/>
              <a:gd name="T8" fmla="*/ 2147483647 w 2353"/>
              <a:gd name="T9" fmla="*/ 2147483647 h 1724"/>
              <a:gd name="T10" fmla="*/ 2147483647 w 2353"/>
              <a:gd name="T11" fmla="*/ 2147483647 h 1724"/>
              <a:gd name="T12" fmla="*/ 2147483647 w 2353"/>
              <a:gd name="T13" fmla="*/ 2147483647 h 1724"/>
              <a:gd name="T14" fmla="*/ 2147483647 w 2353"/>
              <a:gd name="T15" fmla="*/ 2147483647 h 1724"/>
              <a:gd name="T16" fmla="*/ 2147483647 w 2353"/>
              <a:gd name="T17" fmla="*/ 2147483647 h 1724"/>
              <a:gd name="T18" fmla="*/ 2147483647 w 2353"/>
              <a:gd name="T19" fmla="*/ 2147483647 h 1724"/>
              <a:gd name="T20" fmla="*/ 2147483647 w 2353"/>
              <a:gd name="T21" fmla="*/ 2147483647 h 1724"/>
              <a:gd name="T22" fmla="*/ 2147483647 w 2353"/>
              <a:gd name="T23" fmla="*/ 2147483647 h 1724"/>
              <a:gd name="T24" fmla="*/ 2147483647 w 2353"/>
              <a:gd name="T25" fmla="*/ 2147483647 h 1724"/>
              <a:gd name="T26" fmla="*/ 2147483647 w 2353"/>
              <a:gd name="T27" fmla="*/ 2147483647 h 1724"/>
              <a:gd name="T28" fmla="*/ 2147483647 w 2353"/>
              <a:gd name="T29" fmla="*/ 2147483647 h 1724"/>
              <a:gd name="T30" fmla="*/ 2147483647 w 2353"/>
              <a:gd name="T31" fmla="*/ 2147483647 h 1724"/>
              <a:gd name="T32" fmla="*/ 2147483647 w 2353"/>
              <a:gd name="T33" fmla="*/ 2147483647 h 1724"/>
              <a:gd name="T34" fmla="*/ 2147483647 w 2353"/>
              <a:gd name="T35" fmla="*/ 0 h 1724"/>
              <a:gd name="T36" fmla="*/ 2147483647 w 2353"/>
              <a:gd name="T37" fmla="*/ 2147483647 h 1724"/>
              <a:gd name="T38" fmla="*/ 2147483647 w 2353"/>
              <a:gd name="T39" fmla="*/ 2147483647 h 1724"/>
              <a:gd name="T40" fmla="*/ 2147483647 w 2353"/>
              <a:gd name="T41" fmla="*/ 2147483647 h 1724"/>
              <a:gd name="T42" fmla="*/ 2147483647 w 2353"/>
              <a:gd name="T43" fmla="*/ 2147483647 h 1724"/>
              <a:gd name="T44" fmla="*/ 2147483647 w 2353"/>
              <a:gd name="T45" fmla="*/ 2147483647 h 1724"/>
              <a:gd name="T46" fmla="*/ 2147483647 w 2353"/>
              <a:gd name="T47" fmla="*/ 2147483647 h 1724"/>
              <a:gd name="T48" fmla="*/ 2147483647 w 2353"/>
              <a:gd name="T49" fmla="*/ 2147483647 h 1724"/>
              <a:gd name="T50" fmla="*/ 2147483647 w 2353"/>
              <a:gd name="T51" fmla="*/ 2147483647 h 1724"/>
              <a:gd name="T52" fmla="*/ 2147483647 w 2353"/>
              <a:gd name="T53" fmla="*/ 2147483647 h 1724"/>
              <a:gd name="T54" fmla="*/ 2147483647 w 2353"/>
              <a:gd name="T55" fmla="*/ 2147483647 h 1724"/>
              <a:gd name="T56" fmla="*/ 2147483647 w 2353"/>
              <a:gd name="T57" fmla="*/ 2147483647 h 1724"/>
              <a:gd name="T58" fmla="*/ 2147483647 w 2353"/>
              <a:gd name="T59" fmla="*/ 2147483647 h 1724"/>
              <a:gd name="T60" fmla="*/ 2147483647 w 2353"/>
              <a:gd name="T61" fmla="*/ 2147483647 h 1724"/>
              <a:gd name="T62" fmla="*/ 2147483647 w 2353"/>
              <a:gd name="T63" fmla="*/ 2147483647 h 1724"/>
              <a:gd name="T64" fmla="*/ 2147483647 w 2353"/>
              <a:gd name="T65" fmla="*/ 2147483647 h 1724"/>
              <a:gd name="T66" fmla="*/ 2147483647 w 2353"/>
              <a:gd name="T67" fmla="*/ 2147483647 h 17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353" h="1724">
                <a:moveTo>
                  <a:pt x="0" y="854"/>
                </a:moveTo>
                <a:cubicBezTo>
                  <a:pt x="99" y="833"/>
                  <a:pt x="50" y="840"/>
                  <a:pt x="147" y="831"/>
                </a:cubicBezTo>
                <a:cubicBezTo>
                  <a:pt x="210" y="809"/>
                  <a:pt x="261" y="791"/>
                  <a:pt x="303" y="737"/>
                </a:cubicBezTo>
                <a:cubicBezTo>
                  <a:pt x="318" y="684"/>
                  <a:pt x="296" y="748"/>
                  <a:pt x="334" y="683"/>
                </a:cubicBezTo>
                <a:cubicBezTo>
                  <a:pt x="337" y="676"/>
                  <a:pt x="336" y="666"/>
                  <a:pt x="341" y="660"/>
                </a:cubicBezTo>
                <a:cubicBezTo>
                  <a:pt x="354" y="642"/>
                  <a:pt x="388" y="613"/>
                  <a:pt x="388" y="613"/>
                </a:cubicBezTo>
                <a:cubicBezTo>
                  <a:pt x="418" y="526"/>
                  <a:pt x="505" y="544"/>
                  <a:pt x="567" y="504"/>
                </a:cubicBezTo>
                <a:cubicBezTo>
                  <a:pt x="583" y="493"/>
                  <a:pt x="595" y="475"/>
                  <a:pt x="613" y="466"/>
                </a:cubicBezTo>
                <a:cubicBezTo>
                  <a:pt x="640" y="450"/>
                  <a:pt x="682" y="442"/>
                  <a:pt x="714" y="434"/>
                </a:cubicBezTo>
                <a:cubicBezTo>
                  <a:pt x="767" y="398"/>
                  <a:pt x="765" y="407"/>
                  <a:pt x="823" y="388"/>
                </a:cubicBezTo>
                <a:cubicBezTo>
                  <a:pt x="848" y="362"/>
                  <a:pt x="873" y="353"/>
                  <a:pt x="901" y="333"/>
                </a:cubicBezTo>
                <a:cubicBezTo>
                  <a:pt x="912" y="324"/>
                  <a:pt x="920" y="311"/>
                  <a:pt x="932" y="302"/>
                </a:cubicBezTo>
                <a:cubicBezTo>
                  <a:pt x="941" y="293"/>
                  <a:pt x="952" y="286"/>
                  <a:pt x="963" y="279"/>
                </a:cubicBezTo>
                <a:cubicBezTo>
                  <a:pt x="1037" y="152"/>
                  <a:pt x="1177" y="67"/>
                  <a:pt x="1320" y="46"/>
                </a:cubicBezTo>
                <a:cubicBezTo>
                  <a:pt x="1337" y="39"/>
                  <a:pt x="1356" y="38"/>
                  <a:pt x="1374" y="31"/>
                </a:cubicBezTo>
                <a:cubicBezTo>
                  <a:pt x="1382" y="27"/>
                  <a:pt x="1389" y="19"/>
                  <a:pt x="1398" y="15"/>
                </a:cubicBezTo>
                <a:cubicBezTo>
                  <a:pt x="1405" y="11"/>
                  <a:pt x="1413" y="9"/>
                  <a:pt x="1421" y="7"/>
                </a:cubicBezTo>
                <a:cubicBezTo>
                  <a:pt x="1540" y="14"/>
                  <a:pt x="1533" y="13"/>
                  <a:pt x="1623" y="0"/>
                </a:cubicBezTo>
                <a:cubicBezTo>
                  <a:pt x="1658" y="8"/>
                  <a:pt x="1671" y="7"/>
                  <a:pt x="1693" y="38"/>
                </a:cubicBezTo>
                <a:cubicBezTo>
                  <a:pt x="1704" y="92"/>
                  <a:pt x="1705" y="147"/>
                  <a:pt x="1716" y="201"/>
                </a:cubicBezTo>
                <a:cubicBezTo>
                  <a:pt x="1724" y="244"/>
                  <a:pt x="1748" y="277"/>
                  <a:pt x="1763" y="318"/>
                </a:cubicBezTo>
                <a:cubicBezTo>
                  <a:pt x="1768" y="376"/>
                  <a:pt x="1758" y="408"/>
                  <a:pt x="1817" y="388"/>
                </a:cubicBezTo>
                <a:cubicBezTo>
                  <a:pt x="1830" y="349"/>
                  <a:pt x="1830" y="323"/>
                  <a:pt x="1871" y="310"/>
                </a:cubicBezTo>
                <a:cubicBezTo>
                  <a:pt x="1881" y="312"/>
                  <a:pt x="1895" y="310"/>
                  <a:pt x="1903" y="318"/>
                </a:cubicBezTo>
                <a:cubicBezTo>
                  <a:pt x="1910" y="325"/>
                  <a:pt x="1908" y="338"/>
                  <a:pt x="1910" y="349"/>
                </a:cubicBezTo>
                <a:cubicBezTo>
                  <a:pt x="1926" y="472"/>
                  <a:pt x="1925" y="487"/>
                  <a:pt x="1934" y="605"/>
                </a:cubicBezTo>
                <a:cubicBezTo>
                  <a:pt x="1936" y="755"/>
                  <a:pt x="1936" y="905"/>
                  <a:pt x="1941" y="1056"/>
                </a:cubicBezTo>
                <a:cubicBezTo>
                  <a:pt x="1941" y="1084"/>
                  <a:pt x="1947" y="1112"/>
                  <a:pt x="1949" y="1141"/>
                </a:cubicBezTo>
                <a:cubicBezTo>
                  <a:pt x="1955" y="1275"/>
                  <a:pt x="1959" y="1410"/>
                  <a:pt x="1965" y="1545"/>
                </a:cubicBezTo>
                <a:cubicBezTo>
                  <a:pt x="1965" y="1556"/>
                  <a:pt x="1975" y="1565"/>
                  <a:pt x="1980" y="1576"/>
                </a:cubicBezTo>
                <a:cubicBezTo>
                  <a:pt x="1990" y="1603"/>
                  <a:pt x="1985" y="1637"/>
                  <a:pt x="2003" y="1662"/>
                </a:cubicBezTo>
                <a:cubicBezTo>
                  <a:pt x="2024" y="1692"/>
                  <a:pt x="2109" y="1710"/>
                  <a:pt x="2143" y="1724"/>
                </a:cubicBezTo>
                <a:cubicBezTo>
                  <a:pt x="2211" y="1716"/>
                  <a:pt x="2216" y="1719"/>
                  <a:pt x="2260" y="1677"/>
                </a:cubicBezTo>
                <a:cubicBezTo>
                  <a:pt x="2288" y="1681"/>
                  <a:pt x="2323" y="1693"/>
                  <a:pt x="2353" y="1693"/>
                </a:cubicBezTo>
              </a:path>
            </a:pathLst>
          </a:custGeom>
          <a:noFill/>
          <a:ln w="76200" cmpd="sng">
            <a:solidFill>
              <a:srgbClr val="FF8000"/>
            </a:solidFill>
            <a:round/>
            <a:headEnd/>
            <a:tailEnd/>
          </a:ln>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172060" name="Text Box 31"/>
          <p:cNvSpPr txBox="1">
            <a:spLocks noChangeArrowheads="1"/>
          </p:cNvSpPr>
          <p:nvPr/>
        </p:nvSpPr>
        <p:spPr bwMode="auto">
          <a:xfrm>
            <a:off x="1219200" y="5157644"/>
            <a:ext cx="1266693" cy="95410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ja-JP" altLang="en-US" sz="2800" b="1" dirty="0">
                <a:solidFill>
                  <a:srgbClr val="FFFF00"/>
                </a:solidFill>
                <a:effectLst>
                  <a:outerShdw blurRad="38100" dist="38100" dir="2700000" algn="tl">
                    <a:srgbClr val="000000"/>
                  </a:outerShdw>
                </a:effectLst>
                <a:latin typeface="SimHei" panose="02010609060101010101" pitchFamily="49" charset="-122"/>
                <a:ea typeface="SimHei" panose="02010609060101010101" pitchFamily="49" charset="-122"/>
              </a:rPr>
              <a:t>千禧年</a:t>
            </a:r>
            <a:endParaRPr lang="en-US" altLang="ja-JP" sz="2800" b="1" dirty="0">
              <a:solidFill>
                <a:srgbClr val="FFFF00"/>
              </a:solidFill>
              <a:effectLst>
                <a:outerShdw blurRad="38100" dist="38100" dir="2700000" algn="tl">
                  <a:srgbClr val="000000"/>
                </a:outerShdw>
              </a:effectLst>
              <a:latin typeface="SimHei" panose="02010609060101010101" pitchFamily="49" charset="-122"/>
              <a:ea typeface="SimHei" panose="02010609060101010101" pitchFamily="49" charset="-122"/>
            </a:endParaRPr>
          </a:p>
          <a:p>
            <a:pPr algn="ctr"/>
            <a:r>
              <a:rPr lang="ja-JP" altLang="en-US" sz="2800" b="1" dirty="0">
                <a:solidFill>
                  <a:srgbClr val="FFFF00"/>
                </a:solidFill>
                <a:effectLst>
                  <a:outerShdw blurRad="38100" dist="38100" dir="2700000" algn="tl">
                    <a:srgbClr val="000000"/>
                  </a:outerShdw>
                </a:effectLst>
                <a:latin typeface="SimHei" panose="02010609060101010101" pitchFamily="49" charset="-122"/>
                <a:ea typeface="SimHei" panose="02010609060101010101" pitchFamily="49" charset="-122"/>
              </a:rPr>
              <a:t>前论</a:t>
            </a:r>
            <a:endParaRPr lang="en-US" sz="2800" b="1" dirty="0">
              <a:solidFill>
                <a:srgbClr val="FFFF00"/>
              </a:solidFill>
              <a:latin typeface="SimHei" panose="02010609060101010101" pitchFamily="49" charset="-122"/>
              <a:ea typeface="SimHei" panose="02010609060101010101" pitchFamily="49" charset="-122"/>
            </a:endParaRPr>
          </a:p>
        </p:txBody>
      </p:sp>
      <p:sp>
        <p:nvSpPr>
          <p:cNvPr id="172061" name="Text Box 32"/>
          <p:cNvSpPr txBox="1">
            <a:spLocks noChangeArrowheads="1"/>
          </p:cNvSpPr>
          <p:nvPr/>
        </p:nvSpPr>
        <p:spPr bwMode="auto">
          <a:xfrm>
            <a:off x="3021290" y="5197187"/>
            <a:ext cx="1266693" cy="95410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2800" b="1" dirty="0">
                <a:solidFill>
                  <a:srgbClr val="FFFF00"/>
                </a:solidFill>
                <a:effectLst>
                  <a:outerShdw blurRad="38100" dist="38100" dir="2700000" algn="tl">
                    <a:srgbClr val="000000"/>
                  </a:outerShdw>
                </a:effectLst>
                <a:latin typeface="SimHei" panose="02010609060101010101" pitchFamily="49" charset="-122"/>
                <a:ea typeface="SimHei" panose="02010609060101010101" pitchFamily="49" charset="-122"/>
              </a:rPr>
              <a:t>无</a:t>
            </a:r>
            <a:r>
              <a:rPr lang="ja-JP" altLang="en-US" sz="2800" b="1" dirty="0">
                <a:solidFill>
                  <a:srgbClr val="FFFF00"/>
                </a:solidFill>
                <a:effectLst>
                  <a:outerShdw blurRad="38100" dist="38100" dir="2700000" algn="tl">
                    <a:srgbClr val="000000"/>
                  </a:outerShdw>
                </a:effectLst>
                <a:latin typeface="SimHei" panose="02010609060101010101" pitchFamily="49" charset="-122"/>
                <a:ea typeface="SimHei" panose="02010609060101010101" pitchFamily="49" charset="-122"/>
              </a:rPr>
              <a:t>千禧</a:t>
            </a:r>
            <a:endParaRPr lang="en-US" altLang="ja-JP" sz="2800" b="1" dirty="0">
              <a:solidFill>
                <a:srgbClr val="FFFF00"/>
              </a:solidFill>
              <a:effectLst>
                <a:outerShdw blurRad="38100" dist="38100" dir="2700000" algn="tl">
                  <a:srgbClr val="000000"/>
                </a:outerShdw>
              </a:effectLst>
              <a:latin typeface="SimHei" panose="02010609060101010101" pitchFamily="49" charset="-122"/>
              <a:ea typeface="SimHei" panose="02010609060101010101" pitchFamily="49" charset="-122"/>
            </a:endParaRPr>
          </a:p>
          <a:p>
            <a:r>
              <a:rPr lang="ja-JP" altLang="en-US" sz="2800" b="1" dirty="0">
                <a:solidFill>
                  <a:srgbClr val="FFFF00"/>
                </a:solidFill>
                <a:effectLst>
                  <a:outerShdw blurRad="38100" dist="38100" dir="2700000" algn="tl">
                    <a:srgbClr val="000000"/>
                  </a:outerShdw>
                </a:effectLst>
                <a:latin typeface="SimHei" panose="02010609060101010101" pitchFamily="49" charset="-122"/>
                <a:ea typeface="SimHei" panose="02010609060101010101" pitchFamily="49" charset="-122"/>
              </a:rPr>
              <a:t>年论</a:t>
            </a:r>
            <a:endParaRPr lang="en-US" sz="2800" b="1" dirty="0">
              <a:solidFill>
                <a:srgbClr val="FFFF00"/>
              </a:solidFill>
              <a:latin typeface="SimHei" panose="02010609060101010101" pitchFamily="49" charset="-122"/>
              <a:ea typeface="SimHei" panose="02010609060101010101" pitchFamily="49" charset="-122"/>
            </a:endParaRPr>
          </a:p>
        </p:txBody>
      </p:sp>
      <p:sp>
        <p:nvSpPr>
          <p:cNvPr id="172062" name="Text Box 33"/>
          <p:cNvSpPr txBox="1">
            <a:spLocks noChangeArrowheads="1"/>
          </p:cNvSpPr>
          <p:nvPr/>
        </p:nvSpPr>
        <p:spPr bwMode="auto">
          <a:xfrm>
            <a:off x="5272220" y="5236730"/>
            <a:ext cx="1266693" cy="95410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ja-JP" altLang="en-US" sz="2800" b="1" dirty="0">
                <a:solidFill>
                  <a:srgbClr val="FFFF00"/>
                </a:solidFill>
                <a:effectLst>
                  <a:outerShdw blurRad="38100" dist="38100" dir="2700000" algn="tl">
                    <a:srgbClr val="000000"/>
                  </a:outerShdw>
                </a:effectLst>
                <a:latin typeface="SimHei" panose="02010609060101010101" pitchFamily="49" charset="-122"/>
                <a:ea typeface="SimHei" panose="02010609060101010101" pitchFamily="49" charset="-122"/>
              </a:rPr>
              <a:t>千禧年</a:t>
            </a:r>
            <a:endParaRPr lang="en-US" altLang="ja-JP" sz="2800" b="1" dirty="0">
              <a:solidFill>
                <a:srgbClr val="FFFF00"/>
              </a:solidFill>
              <a:effectLst>
                <a:outerShdw blurRad="38100" dist="38100" dir="2700000" algn="tl">
                  <a:srgbClr val="000000"/>
                </a:outerShdw>
              </a:effectLst>
              <a:latin typeface="SimHei" panose="02010609060101010101" pitchFamily="49" charset="-122"/>
              <a:ea typeface="SimHei" panose="02010609060101010101" pitchFamily="49" charset="-122"/>
            </a:endParaRPr>
          </a:p>
          <a:p>
            <a:pPr algn="ctr"/>
            <a:r>
              <a:rPr lang="ja-JP" altLang="en-US" sz="2800" b="1" dirty="0">
                <a:solidFill>
                  <a:srgbClr val="FFFF00"/>
                </a:solidFill>
                <a:effectLst>
                  <a:outerShdw blurRad="38100" dist="38100" dir="2700000" algn="tl">
                    <a:srgbClr val="000000"/>
                  </a:outerShdw>
                </a:effectLst>
                <a:latin typeface="SimHei" panose="02010609060101010101" pitchFamily="49" charset="-122"/>
                <a:ea typeface="SimHei" panose="02010609060101010101" pitchFamily="49" charset="-122"/>
              </a:rPr>
              <a:t>后论</a:t>
            </a:r>
            <a:endParaRPr lang="en-US" sz="2800" b="1" dirty="0">
              <a:solidFill>
                <a:srgbClr val="FFFF00"/>
              </a:solidFill>
              <a:latin typeface="SimHei" panose="02010609060101010101" pitchFamily="49" charset="-122"/>
              <a:ea typeface="SimHei"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4028"/>
                                        </p:tgtEl>
                                        <p:attrNameLst>
                                          <p:attrName>style.visibility</p:attrName>
                                        </p:attrNameLst>
                                      </p:cBhvr>
                                      <p:to>
                                        <p:strVal val="visible"/>
                                      </p:to>
                                    </p:set>
                                    <p:animEffect transition="in" filter="wipe(left)">
                                      <p:cBhvr>
                                        <p:cTn id="7" dur="5000"/>
                                        <p:tgtEl>
                                          <p:spTgt spid="3840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84029"/>
                                        </p:tgtEl>
                                        <p:attrNameLst>
                                          <p:attrName>style.visibility</p:attrName>
                                        </p:attrNameLst>
                                      </p:cBhvr>
                                      <p:to>
                                        <p:strVal val="visible"/>
                                      </p:to>
                                    </p:set>
                                    <p:animEffect transition="in" filter="wipe(left)">
                                      <p:cBhvr>
                                        <p:cTn id="12" dur="5000"/>
                                        <p:tgtEl>
                                          <p:spTgt spid="38402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84030"/>
                                        </p:tgtEl>
                                        <p:attrNameLst>
                                          <p:attrName>style.visibility</p:attrName>
                                        </p:attrNameLst>
                                      </p:cBhvr>
                                      <p:to>
                                        <p:strVal val="visible"/>
                                      </p:to>
                                    </p:set>
                                    <p:animEffect transition="in" filter="wipe(left)">
                                      <p:cBhvr>
                                        <p:cTn id="17" dur="5000"/>
                                        <p:tgtEl>
                                          <p:spTgt spid="384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28" grpId="0" animBg="1"/>
      <p:bldP spid="384029" grpId="0" animBg="1"/>
      <p:bldP spid="3840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1">
                <a:gamma/>
                <a:shade val="46275"/>
                <a:invGamma/>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a:outerShdw dist="35921" dir="2700000" algn="ctr" rotWithShape="0">
              <a:srgbClr val="808080"/>
            </a:outerShdw>
          </a:effectLst>
        </p:spPr>
        <p:txBody>
          <a:bodyPr wrap="none" anchor="ctr"/>
          <a:lstStyle/>
          <a:p>
            <a:pPr>
              <a:defRPr/>
            </a:pPr>
            <a:endParaRPr lang="en-US" sz="1800">
              <a:solidFill>
                <a:srgbClr val="000000"/>
              </a:solidFill>
              <a:cs typeface="+mn-cs"/>
            </a:endParaRPr>
          </a:p>
        </p:txBody>
      </p:sp>
      <p:sp>
        <p:nvSpPr>
          <p:cNvPr id="136195" name="Line 3"/>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dist="35921" dir="2700000" algn="ctr" rotWithShape="0">
              <a:srgbClr val="808080"/>
            </a:outerShdw>
          </a:effectLst>
        </p:spPr>
        <p:txBody>
          <a:bodyPr wrap="none" anchor="ctr"/>
          <a:lstStyle/>
          <a:p>
            <a:pPr>
              <a:defRPr/>
            </a:pPr>
            <a:endParaRPr lang="en-US" sz="1800">
              <a:solidFill>
                <a:srgbClr val="000000"/>
              </a:solidFill>
              <a:cs typeface="+mn-cs"/>
            </a:endParaRPr>
          </a:p>
        </p:txBody>
      </p:sp>
      <p:sp>
        <p:nvSpPr>
          <p:cNvPr id="136196" name="Line 4"/>
          <p:cNvSpPr>
            <a:spLocks noChangeShapeType="1"/>
          </p:cNvSpPr>
          <p:nvPr/>
        </p:nvSpPr>
        <p:spPr bwMode="auto">
          <a:xfrm>
            <a:off x="7126288" y="2638425"/>
            <a:ext cx="0" cy="1371600"/>
          </a:xfrm>
          <a:prstGeom prst="line">
            <a:avLst/>
          </a:prstGeom>
          <a:noFill/>
          <a:ln w="38100">
            <a:solidFill>
              <a:srgbClr val="00CCFF"/>
            </a:solidFill>
            <a:round/>
            <a:headEnd/>
            <a:tailEnd type="triangle" w="med" len="med"/>
          </a:ln>
          <a:effectLst>
            <a:outerShdw dist="35921" dir="2700000" algn="ctr" rotWithShape="0">
              <a:srgbClr val="808080"/>
            </a:outerShdw>
          </a:effectLst>
        </p:spPr>
        <p:txBody>
          <a:bodyPr wrap="none" anchor="ctr"/>
          <a:lstStyle/>
          <a:p>
            <a:pPr>
              <a:defRPr/>
            </a:pPr>
            <a:endParaRPr lang="en-US" sz="1800">
              <a:solidFill>
                <a:srgbClr val="000000"/>
              </a:solidFill>
              <a:cs typeface="+mn-cs"/>
            </a:endParaRPr>
          </a:p>
        </p:txBody>
      </p:sp>
      <p:sp>
        <p:nvSpPr>
          <p:cNvPr id="136198" name="Text Box 6"/>
          <p:cNvSpPr txBox="1">
            <a:spLocks noChangeArrowheads="1"/>
          </p:cNvSpPr>
          <p:nvPr/>
        </p:nvSpPr>
        <p:spPr bwMode="auto">
          <a:xfrm rot="16200000" flipH="1">
            <a:off x="6736557" y="3626643"/>
            <a:ext cx="3505200" cy="823913"/>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ja-JP" altLang="en-US" sz="4800" b="1">
                <a:solidFill>
                  <a:srgbClr val="FFCC00"/>
                </a:solidFill>
              </a:rPr>
              <a:t>永恒的王国</a:t>
            </a:r>
            <a:r>
              <a:rPr lang="en-US" altLang="ja-JP" sz="4800">
                <a:solidFill>
                  <a:srgbClr val="FFCC00"/>
                </a:solidFill>
              </a:rPr>
              <a:t> </a:t>
            </a:r>
            <a:endParaRPr lang="en-US" sz="4800">
              <a:solidFill>
                <a:srgbClr val="FFCC00"/>
              </a:solidFill>
            </a:endParaRPr>
          </a:p>
        </p:txBody>
      </p:sp>
      <p:sp>
        <p:nvSpPr>
          <p:cNvPr id="136199" name="Text Box 7"/>
          <p:cNvSpPr txBox="1">
            <a:spLocks noChangeArrowheads="1"/>
          </p:cNvSpPr>
          <p:nvPr/>
        </p:nvSpPr>
        <p:spPr bwMode="auto">
          <a:xfrm>
            <a:off x="6019800" y="1295400"/>
            <a:ext cx="2057400" cy="1311275"/>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ja-JP" altLang="en-US" sz="4000" b="1">
                <a:solidFill>
                  <a:srgbClr val="66CCFF"/>
                </a:solidFill>
              </a:rPr>
              <a:t>第二次未来</a:t>
            </a:r>
            <a:endParaRPr lang="en-US" sz="4000" b="1">
              <a:solidFill>
                <a:srgbClr val="66CCFF"/>
              </a:solidFill>
            </a:endParaRPr>
          </a:p>
        </p:txBody>
      </p:sp>
      <p:sp>
        <p:nvSpPr>
          <p:cNvPr id="136200" name="Text Box 8"/>
          <p:cNvSpPr txBox="1">
            <a:spLocks noChangeArrowheads="1"/>
          </p:cNvSpPr>
          <p:nvPr/>
        </p:nvSpPr>
        <p:spPr bwMode="auto">
          <a:xfrm>
            <a:off x="1828800" y="2971800"/>
            <a:ext cx="3733800" cy="1858963"/>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80000"/>
              </a:lnSpc>
            </a:pPr>
            <a:r>
              <a:rPr lang="ja-JP" altLang="en-US" sz="4000" b="1">
                <a:solidFill>
                  <a:srgbClr val="F8F8F8"/>
                </a:solidFill>
              </a:rPr>
              <a:t>基督的</a:t>
            </a:r>
            <a:endParaRPr lang="en-US" altLang="ja-JP" sz="4000" b="1">
              <a:solidFill>
                <a:srgbClr val="F8F8F8"/>
              </a:solidFill>
            </a:endParaRPr>
          </a:p>
          <a:p>
            <a:pPr algn="ctr">
              <a:lnSpc>
                <a:spcPct val="80000"/>
              </a:lnSpc>
            </a:pPr>
            <a:r>
              <a:rPr lang="ja-JP" altLang="en-US" sz="4000" b="1">
                <a:solidFill>
                  <a:srgbClr val="F8F8F8"/>
                </a:solidFill>
              </a:rPr>
              <a:t>精神统治</a:t>
            </a:r>
            <a:endParaRPr lang="en-US" altLang="ja-JP" sz="4000" b="1">
              <a:solidFill>
                <a:srgbClr val="F8F8F8"/>
              </a:solidFill>
              <a:latin typeface="Times New Roman" charset="0"/>
            </a:endParaRPr>
          </a:p>
          <a:p>
            <a:pPr algn="ctr">
              <a:lnSpc>
                <a:spcPct val="80000"/>
              </a:lnSpc>
              <a:spcBef>
                <a:spcPct val="50000"/>
              </a:spcBef>
            </a:pPr>
            <a:r>
              <a:rPr lang="ja-JP" altLang="en-US" sz="4000" b="1">
                <a:solidFill>
                  <a:srgbClr val="F8F8F8"/>
                </a:solidFill>
              </a:rPr>
              <a:t>磨难</a:t>
            </a:r>
            <a:endParaRPr lang="en-US" sz="4000" b="1">
              <a:solidFill>
                <a:srgbClr val="F8F8F8"/>
              </a:solidFill>
            </a:endParaRPr>
          </a:p>
        </p:txBody>
      </p:sp>
      <p:sp>
        <p:nvSpPr>
          <p:cNvPr id="136201" name="Rectangle 9"/>
          <p:cNvSpPr>
            <a:spLocks noChangeArrowheads="1"/>
          </p:cNvSpPr>
          <p:nvPr/>
        </p:nvSpPr>
        <p:spPr bwMode="auto">
          <a:xfrm>
            <a:off x="533400" y="2286000"/>
            <a:ext cx="5410200" cy="3657600"/>
          </a:xfrm>
          <a:prstGeom prst="rect">
            <a:avLst/>
          </a:prstGeom>
          <a:noFill/>
          <a:ln w="38100">
            <a:solidFill>
              <a:schemeClr val="accent1"/>
            </a:solidFill>
            <a:miter lim="800000"/>
            <a:headEnd/>
            <a:tailEnd/>
          </a:ln>
          <a:effectLst>
            <a:outerShdw dist="35921" dir="2700000" algn="ctr" rotWithShape="0">
              <a:srgbClr val="808080"/>
            </a:outerShdw>
          </a:effectLst>
        </p:spPr>
        <p:txBody>
          <a:bodyPr wrap="none" anchor="ctr"/>
          <a:lstStyle/>
          <a:p>
            <a:pPr>
              <a:defRPr/>
            </a:pPr>
            <a:endParaRPr lang="en-US" sz="1800">
              <a:solidFill>
                <a:srgbClr val="000000"/>
              </a:solidFill>
              <a:cs typeface="+mn-cs"/>
            </a:endParaRPr>
          </a:p>
        </p:txBody>
      </p:sp>
      <p:sp>
        <p:nvSpPr>
          <p:cNvPr id="136202" name="Text Box 10"/>
          <p:cNvSpPr txBox="1">
            <a:spLocks noChangeArrowheads="1"/>
          </p:cNvSpPr>
          <p:nvPr/>
        </p:nvSpPr>
        <p:spPr bwMode="auto">
          <a:xfrm rot="-5400000">
            <a:off x="6523038" y="4449762"/>
            <a:ext cx="1219200" cy="701675"/>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ja-JP" altLang="en-US" sz="4000" b="1">
                <a:solidFill>
                  <a:srgbClr val="FF0066"/>
                </a:solidFill>
              </a:rPr>
              <a:t>判决</a:t>
            </a:r>
            <a:r>
              <a:rPr lang="en-US" altLang="ja-JP" sz="4000">
                <a:solidFill>
                  <a:srgbClr val="FF0066"/>
                </a:solidFill>
              </a:rPr>
              <a:t> </a:t>
            </a:r>
            <a:endParaRPr lang="en-US" sz="4000">
              <a:solidFill>
                <a:srgbClr val="FF0066"/>
              </a:solidFill>
            </a:endParaRPr>
          </a:p>
        </p:txBody>
      </p:sp>
      <p:sp>
        <p:nvSpPr>
          <p:cNvPr id="136203" name="Rectangle 11"/>
          <p:cNvSpPr>
            <a:spLocks noGrp="1" noChangeArrowheads="1"/>
          </p:cNvSpPr>
          <p:nvPr>
            <p:ph type="title" idx="4294967295"/>
          </p:nvPr>
        </p:nvSpPr>
        <p:spPr>
          <a:xfrm>
            <a:off x="685800" y="457200"/>
            <a:ext cx="7772400" cy="823913"/>
          </a:xfrm>
          <a:effectLst>
            <a:outerShdw blurRad="63500" dist="35921" dir="2700000" algn="ctr" rotWithShape="0">
              <a:srgbClr val="000000">
                <a:alpha val="74997"/>
              </a:srgbClr>
            </a:outerShdw>
          </a:effectLst>
        </p:spPr>
        <p:txBody>
          <a:bodyPr anchor="t">
            <a:spAutoFit/>
          </a:bodyPr>
          <a:lstStyle/>
          <a:p>
            <a:pPr>
              <a:spcBef>
                <a:spcPct val="50000"/>
              </a:spcBef>
              <a:defRPr/>
            </a:pPr>
            <a:r>
              <a:rPr lang="zh-CN" altLang="en-US" sz="4800" b="1" dirty="0">
                <a:solidFill>
                  <a:srgbClr val="FFFFFF"/>
                </a:solidFill>
                <a:effectLst>
                  <a:outerShdw blurRad="38100" dist="38100" dir="2700000" algn="tl">
                    <a:srgbClr val="000000"/>
                  </a:outerShdw>
                </a:effectLst>
                <a:latin typeface="Times" charset="0"/>
                <a:cs typeface="+mj-cs"/>
              </a:rPr>
              <a:t>无</a:t>
            </a:r>
            <a:r>
              <a:rPr lang="ja-JP" altLang="en-US" sz="4800" b="1" dirty="0">
                <a:solidFill>
                  <a:srgbClr val="FFFFFF"/>
                </a:solidFill>
                <a:effectLst>
                  <a:outerShdw blurRad="38100" dist="38100" dir="2700000" algn="tl">
                    <a:srgbClr val="000000"/>
                  </a:outerShdw>
                </a:effectLst>
                <a:latin typeface="Times" charset="0"/>
                <a:cs typeface="+mj-cs"/>
              </a:rPr>
              <a:t>千禧年论</a:t>
            </a:r>
            <a:endParaRPr lang="en-US" sz="4800" b="1" dirty="0">
              <a:solidFill>
                <a:srgbClr val="FFFFFF"/>
              </a:solidFill>
              <a:effectLst>
                <a:outerShdw blurRad="38100" dist="38100" dir="2700000" algn="tl">
                  <a:srgbClr val="000000"/>
                </a:outerShdw>
              </a:effectLst>
              <a:latin typeface="Times" charset="0"/>
              <a:cs typeface="+mj-cs"/>
            </a:endParaRPr>
          </a:p>
        </p:txBody>
      </p:sp>
      <p:sp>
        <p:nvSpPr>
          <p:cNvPr id="79883" name="Text Box 12"/>
          <p:cNvSpPr txBox="1">
            <a:spLocks noChangeArrowheads="1"/>
          </p:cNvSpPr>
          <p:nvPr/>
        </p:nvSpPr>
        <p:spPr bwMode="auto">
          <a:xfrm>
            <a:off x="8332788" y="95250"/>
            <a:ext cx="739775"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latin typeface="Times New Roman" charset="0"/>
              </a:rPr>
              <a:t>473</a:t>
            </a:r>
            <a:endParaRPr lang="en-US" b="1">
              <a:solidFill>
                <a:srgbClr val="000000"/>
              </a:solidFill>
              <a:latin typeface="Times New Roman" charset="0"/>
            </a:endParaRPr>
          </a:p>
        </p:txBody>
      </p:sp>
      <p:sp>
        <p:nvSpPr>
          <p:cNvPr id="136205" name="Text Box 13"/>
          <p:cNvSpPr txBox="1">
            <a:spLocks noChangeArrowheads="1"/>
          </p:cNvSpPr>
          <p:nvPr/>
        </p:nvSpPr>
        <p:spPr bwMode="auto">
          <a:xfrm rot="-5400000">
            <a:off x="-426243" y="3626643"/>
            <a:ext cx="2743200" cy="823913"/>
          </a:xfrm>
          <a:prstGeom prst="rect">
            <a:avLst/>
          </a:prstGeom>
          <a:noFill/>
          <a:ln w="38100">
            <a:noFill/>
            <a:miter lim="800000"/>
            <a:headEnd/>
            <a:tailEnd/>
          </a:ln>
          <a:effectLst>
            <a:outerShdw dist="35921" dir="2700000" algn="ctr" rotWithShape="0">
              <a:srgbClr val="808080"/>
            </a:outerShdw>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ja-JP" altLang="en-US" sz="4800" b="1">
                <a:solidFill>
                  <a:srgbClr val="F8F8F8"/>
                </a:solidFill>
                <a:effectLst>
                  <a:outerShdw blurRad="38100" dist="38100" dir="2700000" algn="tl">
                    <a:srgbClr val="000000"/>
                  </a:outerShdw>
                </a:effectLst>
                <a:cs typeface="+mn-cs"/>
              </a:rPr>
              <a:t>教会时代</a:t>
            </a:r>
            <a:endParaRPr lang="en-US" sz="4800" b="1">
              <a:solidFill>
                <a:srgbClr val="F8F8F8"/>
              </a:solidFill>
              <a:effectLst>
                <a:outerShdw blurRad="38100" dist="38100" dir="2700000" algn="tl">
                  <a:srgbClr val="000000"/>
                </a:outerShdw>
              </a:effectLst>
              <a:cs typeface="+mn-cs"/>
            </a:endParaRPr>
          </a:p>
        </p:txBody>
      </p:sp>
    </p:spTree>
    <p:extLst>
      <p:ext uri="{BB962C8B-B14F-4D97-AF65-F5344CB8AC3E}">
        <p14:creationId xmlns:p14="http://schemas.microsoft.com/office/powerpoint/2010/main" val="291447602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6201"/>
                                        </p:tgtEl>
                                        <p:attrNameLst>
                                          <p:attrName>style.visibility</p:attrName>
                                        </p:attrNameLst>
                                      </p:cBhvr>
                                      <p:to>
                                        <p:strVal val="visible"/>
                                      </p:to>
                                    </p:set>
                                    <p:anim calcmode="lin" valueType="num">
                                      <p:cBhvr additive="base">
                                        <p:cTn id="7" dur="500" fill="hold"/>
                                        <p:tgtEl>
                                          <p:spTgt spid="136201"/>
                                        </p:tgtEl>
                                        <p:attrNameLst>
                                          <p:attrName>ppt_x</p:attrName>
                                        </p:attrNameLst>
                                      </p:cBhvr>
                                      <p:tavLst>
                                        <p:tav tm="0">
                                          <p:val>
                                            <p:strVal val="0-#ppt_w/2"/>
                                          </p:val>
                                        </p:tav>
                                        <p:tav tm="100000">
                                          <p:val>
                                            <p:strVal val="#ppt_x"/>
                                          </p:val>
                                        </p:tav>
                                      </p:tavLst>
                                    </p:anim>
                                    <p:anim calcmode="lin" valueType="num">
                                      <p:cBhvr additive="base">
                                        <p:cTn id="8" dur="500" fill="hold"/>
                                        <p:tgtEl>
                                          <p:spTgt spid="13620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1000"/>
                                  </p:stCondLst>
                                  <p:childTnLst>
                                    <p:set>
                                      <p:cBhvr>
                                        <p:cTn id="11" dur="1" fill="hold">
                                          <p:stCondLst>
                                            <p:cond delay="0"/>
                                          </p:stCondLst>
                                        </p:cTn>
                                        <p:tgtEl>
                                          <p:spTgt spid="136195"/>
                                        </p:tgtEl>
                                        <p:attrNameLst>
                                          <p:attrName>style.visibility</p:attrName>
                                        </p:attrNameLst>
                                      </p:cBhvr>
                                      <p:to>
                                        <p:strVal val="visible"/>
                                      </p:to>
                                    </p:set>
                                    <p:animEffect transition="in" filter="wipe(left)">
                                      <p:cBhvr>
                                        <p:cTn id="12" dur="500"/>
                                        <p:tgtEl>
                                          <p:spTgt spid="136195"/>
                                        </p:tgtEl>
                                      </p:cBhvr>
                                    </p:animEffect>
                                  </p:childTnLst>
                                </p:cTn>
                              </p:par>
                            </p:childTnLst>
                          </p:cTn>
                        </p:par>
                        <p:par>
                          <p:cTn id="13" fill="hold" nodeType="afterGroup">
                            <p:stCondLst>
                              <p:cond delay="2000"/>
                            </p:stCondLst>
                            <p:childTnLst>
                              <p:par>
                                <p:cTn id="14" presetID="17" presetClass="entr" presetSubtype="8" fill="hold" grpId="0" nodeType="afterEffect">
                                  <p:stCondLst>
                                    <p:cond delay="2000"/>
                                  </p:stCondLst>
                                  <p:childTnLst>
                                    <p:set>
                                      <p:cBhvr>
                                        <p:cTn id="15" dur="1" fill="hold">
                                          <p:stCondLst>
                                            <p:cond delay="0"/>
                                          </p:stCondLst>
                                        </p:cTn>
                                        <p:tgtEl>
                                          <p:spTgt spid="136200"/>
                                        </p:tgtEl>
                                        <p:attrNameLst>
                                          <p:attrName>style.visibility</p:attrName>
                                        </p:attrNameLst>
                                      </p:cBhvr>
                                      <p:to>
                                        <p:strVal val="visible"/>
                                      </p:to>
                                    </p:set>
                                    <p:anim calcmode="lin" valueType="num">
                                      <p:cBhvr>
                                        <p:cTn id="16" dur="500" fill="hold"/>
                                        <p:tgtEl>
                                          <p:spTgt spid="136200"/>
                                        </p:tgtEl>
                                        <p:attrNameLst>
                                          <p:attrName>ppt_x</p:attrName>
                                        </p:attrNameLst>
                                      </p:cBhvr>
                                      <p:tavLst>
                                        <p:tav tm="0">
                                          <p:val>
                                            <p:strVal val="#ppt_x-#ppt_w/2"/>
                                          </p:val>
                                        </p:tav>
                                        <p:tav tm="100000">
                                          <p:val>
                                            <p:strVal val="#ppt_x"/>
                                          </p:val>
                                        </p:tav>
                                      </p:tavLst>
                                    </p:anim>
                                    <p:anim calcmode="lin" valueType="num">
                                      <p:cBhvr>
                                        <p:cTn id="17" dur="500" fill="hold"/>
                                        <p:tgtEl>
                                          <p:spTgt spid="136200"/>
                                        </p:tgtEl>
                                        <p:attrNameLst>
                                          <p:attrName>ppt_y</p:attrName>
                                        </p:attrNameLst>
                                      </p:cBhvr>
                                      <p:tavLst>
                                        <p:tav tm="0">
                                          <p:val>
                                            <p:strVal val="#ppt_y"/>
                                          </p:val>
                                        </p:tav>
                                        <p:tav tm="100000">
                                          <p:val>
                                            <p:strVal val="#ppt_y"/>
                                          </p:val>
                                        </p:tav>
                                      </p:tavLst>
                                    </p:anim>
                                    <p:anim calcmode="lin" valueType="num">
                                      <p:cBhvr>
                                        <p:cTn id="18" dur="500" fill="hold"/>
                                        <p:tgtEl>
                                          <p:spTgt spid="136200"/>
                                        </p:tgtEl>
                                        <p:attrNameLst>
                                          <p:attrName>ppt_w</p:attrName>
                                        </p:attrNameLst>
                                      </p:cBhvr>
                                      <p:tavLst>
                                        <p:tav tm="0">
                                          <p:val>
                                            <p:fltVal val="0"/>
                                          </p:val>
                                        </p:tav>
                                        <p:tav tm="100000">
                                          <p:val>
                                            <p:strVal val="#ppt_w"/>
                                          </p:val>
                                        </p:tav>
                                      </p:tavLst>
                                    </p:anim>
                                    <p:anim calcmode="lin" valueType="num">
                                      <p:cBhvr>
                                        <p:cTn id="19" dur="500" fill="hold"/>
                                        <p:tgtEl>
                                          <p:spTgt spid="136200"/>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2" presetClass="entr" presetSubtype="1" fill="hold" grpId="0" nodeType="afterEffect">
                                  <p:stCondLst>
                                    <p:cond delay="5000"/>
                                  </p:stCondLst>
                                  <p:childTnLst>
                                    <p:set>
                                      <p:cBhvr>
                                        <p:cTn id="22" dur="1" fill="hold">
                                          <p:stCondLst>
                                            <p:cond delay="0"/>
                                          </p:stCondLst>
                                        </p:cTn>
                                        <p:tgtEl>
                                          <p:spTgt spid="136199"/>
                                        </p:tgtEl>
                                        <p:attrNameLst>
                                          <p:attrName>style.visibility</p:attrName>
                                        </p:attrNameLst>
                                      </p:cBhvr>
                                      <p:to>
                                        <p:strVal val="visible"/>
                                      </p:to>
                                    </p:set>
                                    <p:anim calcmode="lin" valueType="num">
                                      <p:cBhvr additive="base">
                                        <p:cTn id="23" dur="500" fill="hold"/>
                                        <p:tgtEl>
                                          <p:spTgt spid="136199"/>
                                        </p:tgtEl>
                                        <p:attrNameLst>
                                          <p:attrName>ppt_x</p:attrName>
                                        </p:attrNameLst>
                                      </p:cBhvr>
                                      <p:tavLst>
                                        <p:tav tm="0">
                                          <p:val>
                                            <p:strVal val="#ppt_x"/>
                                          </p:val>
                                        </p:tav>
                                        <p:tav tm="100000">
                                          <p:val>
                                            <p:strVal val="#ppt_x"/>
                                          </p:val>
                                        </p:tav>
                                      </p:tavLst>
                                    </p:anim>
                                    <p:anim calcmode="lin" valueType="num">
                                      <p:cBhvr additive="base">
                                        <p:cTn id="24" dur="500" fill="hold"/>
                                        <p:tgtEl>
                                          <p:spTgt spid="136199"/>
                                        </p:tgtEl>
                                        <p:attrNameLst>
                                          <p:attrName>ppt_y</p:attrName>
                                        </p:attrNameLst>
                                      </p:cBhvr>
                                      <p:tavLst>
                                        <p:tav tm="0">
                                          <p:val>
                                            <p:strVal val="0-#ppt_h/2"/>
                                          </p:val>
                                        </p:tav>
                                        <p:tav tm="100000">
                                          <p:val>
                                            <p:strVal val="#ppt_y"/>
                                          </p:val>
                                        </p:tav>
                                      </p:tavLst>
                                    </p:anim>
                                  </p:childTnLst>
                                </p:cTn>
                              </p:par>
                            </p:childTnLst>
                          </p:cTn>
                        </p:par>
                        <p:par>
                          <p:cTn id="25" fill="hold" nodeType="afterGroup">
                            <p:stCondLst>
                              <p:cond delay="10000"/>
                            </p:stCondLst>
                            <p:childTnLst>
                              <p:par>
                                <p:cTn id="26" presetID="2" presetClass="entr" presetSubtype="1" fill="hold" nodeType="afterEffect">
                                  <p:stCondLst>
                                    <p:cond delay="0"/>
                                  </p:stCondLst>
                                  <p:childTnLst>
                                    <p:set>
                                      <p:cBhvr>
                                        <p:cTn id="27" dur="1" fill="hold">
                                          <p:stCondLst>
                                            <p:cond delay="0"/>
                                          </p:stCondLst>
                                        </p:cTn>
                                        <p:tgtEl>
                                          <p:spTgt spid="136196"/>
                                        </p:tgtEl>
                                        <p:attrNameLst>
                                          <p:attrName>style.visibility</p:attrName>
                                        </p:attrNameLst>
                                      </p:cBhvr>
                                      <p:to>
                                        <p:strVal val="visible"/>
                                      </p:to>
                                    </p:set>
                                    <p:anim calcmode="lin" valueType="num">
                                      <p:cBhvr additive="base">
                                        <p:cTn id="28" dur="500" fill="hold"/>
                                        <p:tgtEl>
                                          <p:spTgt spid="136196"/>
                                        </p:tgtEl>
                                        <p:attrNameLst>
                                          <p:attrName>ppt_x</p:attrName>
                                        </p:attrNameLst>
                                      </p:cBhvr>
                                      <p:tavLst>
                                        <p:tav tm="0">
                                          <p:val>
                                            <p:strVal val="#ppt_x"/>
                                          </p:val>
                                        </p:tav>
                                        <p:tav tm="100000">
                                          <p:val>
                                            <p:strVal val="#ppt_x"/>
                                          </p:val>
                                        </p:tav>
                                      </p:tavLst>
                                    </p:anim>
                                    <p:anim calcmode="lin" valueType="num">
                                      <p:cBhvr additive="base">
                                        <p:cTn id="29" dur="500" fill="hold"/>
                                        <p:tgtEl>
                                          <p:spTgt spid="136196"/>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0500"/>
                            </p:stCondLst>
                            <p:childTnLst>
                              <p:par>
                                <p:cTn id="31" presetID="2" presetClass="entr" presetSubtype="4" fill="hold" grpId="0" nodeType="afterEffect">
                                  <p:stCondLst>
                                    <p:cond delay="1000"/>
                                  </p:stCondLst>
                                  <p:childTnLst>
                                    <p:set>
                                      <p:cBhvr>
                                        <p:cTn id="32" dur="1" fill="hold">
                                          <p:stCondLst>
                                            <p:cond delay="0"/>
                                          </p:stCondLst>
                                        </p:cTn>
                                        <p:tgtEl>
                                          <p:spTgt spid="136202"/>
                                        </p:tgtEl>
                                        <p:attrNameLst>
                                          <p:attrName>style.visibility</p:attrName>
                                        </p:attrNameLst>
                                      </p:cBhvr>
                                      <p:to>
                                        <p:strVal val="visible"/>
                                      </p:to>
                                    </p:set>
                                    <p:anim calcmode="lin" valueType="num">
                                      <p:cBhvr additive="base">
                                        <p:cTn id="33" dur="500" fill="hold"/>
                                        <p:tgtEl>
                                          <p:spTgt spid="136202"/>
                                        </p:tgtEl>
                                        <p:attrNameLst>
                                          <p:attrName>ppt_x</p:attrName>
                                        </p:attrNameLst>
                                      </p:cBhvr>
                                      <p:tavLst>
                                        <p:tav tm="0">
                                          <p:val>
                                            <p:strVal val="#ppt_x"/>
                                          </p:val>
                                        </p:tav>
                                        <p:tav tm="100000">
                                          <p:val>
                                            <p:strVal val="#ppt_x"/>
                                          </p:val>
                                        </p:tav>
                                      </p:tavLst>
                                    </p:anim>
                                    <p:anim calcmode="lin" valueType="num">
                                      <p:cBhvr additive="base">
                                        <p:cTn id="34" dur="500" fill="hold"/>
                                        <p:tgtEl>
                                          <p:spTgt spid="136202"/>
                                        </p:tgtEl>
                                        <p:attrNameLst>
                                          <p:attrName>ppt_y</p:attrName>
                                        </p:attrNameLst>
                                      </p:cBhvr>
                                      <p:tavLst>
                                        <p:tav tm="0">
                                          <p:val>
                                            <p:strVal val="1+#ppt_h/2"/>
                                          </p:val>
                                        </p:tav>
                                        <p:tav tm="100000">
                                          <p:val>
                                            <p:strVal val="#ppt_y"/>
                                          </p:val>
                                        </p:tav>
                                      </p:tavLst>
                                    </p:anim>
                                  </p:childTnLst>
                                </p:cTn>
                              </p:par>
                            </p:childTnLst>
                          </p:cTn>
                        </p:par>
                        <p:par>
                          <p:cTn id="35" fill="hold" nodeType="afterGroup">
                            <p:stCondLst>
                              <p:cond delay="12000"/>
                            </p:stCondLst>
                            <p:childTnLst>
                              <p:par>
                                <p:cTn id="36" presetID="2" presetClass="entr" presetSubtype="2" fill="hold" grpId="0" nodeType="afterEffect">
                                  <p:stCondLst>
                                    <p:cond delay="1000"/>
                                  </p:stCondLst>
                                  <p:childTnLst>
                                    <p:set>
                                      <p:cBhvr>
                                        <p:cTn id="37" dur="1" fill="hold">
                                          <p:stCondLst>
                                            <p:cond delay="0"/>
                                          </p:stCondLst>
                                        </p:cTn>
                                        <p:tgtEl>
                                          <p:spTgt spid="136198"/>
                                        </p:tgtEl>
                                        <p:attrNameLst>
                                          <p:attrName>style.visibility</p:attrName>
                                        </p:attrNameLst>
                                      </p:cBhvr>
                                      <p:to>
                                        <p:strVal val="visible"/>
                                      </p:to>
                                    </p:set>
                                    <p:anim calcmode="lin" valueType="num">
                                      <p:cBhvr additive="base">
                                        <p:cTn id="38" dur="500" fill="hold"/>
                                        <p:tgtEl>
                                          <p:spTgt spid="136198"/>
                                        </p:tgtEl>
                                        <p:attrNameLst>
                                          <p:attrName>ppt_x</p:attrName>
                                        </p:attrNameLst>
                                      </p:cBhvr>
                                      <p:tavLst>
                                        <p:tav tm="0">
                                          <p:val>
                                            <p:strVal val="1+#ppt_w/2"/>
                                          </p:val>
                                        </p:tav>
                                        <p:tav tm="100000">
                                          <p:val>
                                            <p:strVal val="#ppt_x"/>
                                          </p:val>
                                        </p:tav>
                                      </p:tavLst>
                                    </p:anim>
                                    <p:anim calcmode="lin" valueType="num">
                                      <p:cBhvr additive="base">
                                        <p:cTn id="39" dur="500" fill="hold"/>
                                        <p:tgtEl>
                                          <p:spTgt spid="136198"/>
                                        </p:tgtEl>
                                        <p:attrNameLst>
                                          <p:attrName>ppt_y</p:attrName>
                                        </p:attrNameLst>
                                      </p:cBhvr>
                                      <p:tavLst>
                                        <p:tav tm="0">
                                          <p:val>
                                            <p:strVal val="#ppt_y"/>
                                          </p:val>
                                        </p:tav>
                                        <p:tav tm="100000">
                                          <p:val>
                                            <p:strVal val="#ppt_y"/>
                                          </p:val>
                                        </p:tav>
                                      </p:tavLst>
                                    </p:anim>
                                  </p:childTnLst>
                                </p:cTn>
                              </p:par>
                            </p:childTnLst>
                          </p:cTn>
                        </p:par>
                        <p:par>
                          <p:cTn id="40" fill="hold" nodeType="afterGroup">
                            <p:stCondLst>
                              <p:cond delay="13500"/>
                            </p:stCondLst>
                            <p:childTnLst>
                              <p:par>
                                <p:cTn id="41" presetID="2" presetClass="entr" presetSubtype="8" fill="hold" grpId="0" nodeType="afterEffect">
                                  <p:stCondLst>
                                    <p:cond delay="1000"/>
                                  </p:stCondLst>
                                  <p:childTnLst>
                                    <p:set>
                                      <p:cBhvr>
                                        <p:cTn id="42" dur="1" fill="hold">
                                          <p:stCondLst>
                                            <p:cond delay="0"/>
                                          </p:stCondLst>
                                        </p:cTn>
                                        <p:tgtEl>
                                          <p:spTgt spid="136205"/>
                                        </p:tgtEl>
                                        <p:attrNameLst>
                                          <p:attrName>style.visibility</p:attrName>
                                        </p:attrNameLst>
                                      </p:cBhvr>
                                      <p:to>
                                        <p:strVal val="visible"/>
                                      </p:to>
                                    </p:set>
                                    <p:anim calcmode="lin" valueType="num">
                                      <p:cBhvr additive="base">
                                        <p:cTn id="43" dur="500" fill="hold"/>
                                        <p:tgtEl>
                                          <p:spTgt spid="136205"/>
                                        </p:tgtEl>
                                        <p:attrNameLst>
                                          <p:attrName>ppt_x</p:attrName>
                                        </p:attrNameLst>
                                      </p:cBhvr>
                                      <p:tavLst>
                                        <p:tav tm="0">
                                          <p:val>
                                            <p:strVal val="0-#ppt_w/2"/>
                                          </p:val>
                                        </p:tav>
                                        <p:tav tm="100000">
                                          <p:val>
                                            <p:strVal val="#ppt_x"/>
                                          </p:val>
                                        </p:tav>
                                      </p:tavLst>
                                    </p:anim>
                                    <p:anim calcmode="lin" valueType="num">
                                      <p:cBhvr additive="base">
                                        <p:cTn id="44" dur="500" fill="hold"/>
                                        <p:tgtEl>
                                          <p:spTgt spid="1362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8" grpId="0" autoUpdateAnimBg="0"/>
      <p:bldP spid="136199" grpId="0" autoUpdateAnimBg="0"/>
      <p:bldP spid="136200" grpId="0" autoUpdateAnimBg="0"/>
      <p:bldP spid="136201" grpId="0" animBg="1"/>
      <p:bldP spid="136202" grpId="0" autoUpdateAnimBg="0"/>
      <p:bldP spid="136205"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5E4700"/>
            </a:gs>
            <a:gs pos="100000">
              <a:srgbClr val="CC9900"/>
            </a:gs>
          </a:gsLst>
          <a:path path="shape">
            <a:fillToRect l="50000" t="50000" r="50000" b="50000"/>
          </a:path>
        </a:gradFill>
        <a:effectLst/>
      </p:bgPr>
    </p:bg>
    <p:spTree>
      <p:nvGrpSpPr>
        <p:cNvPr id="1" name=""/>
        <p:cNvGrpSpPr/>
        <p:nvPr/>
      </p:nvGrpSpPr>
      <p:grpSpPr>
        <a:xfrm>
          <a:off x="0" y="0"/>
          <a:ext cx="0" cy="0"/>
          <a:chOff x="0" y="0"/>
          <a:chExt cx="0" cy="0"/>
        </a:xfrm>
      </p:grpSpPr>
      <p:sp>
        <p:nvSpPr>
          <p:cNvPr id="138242" name="Rectangle 2"/>
          <p:cNvSpPr>
            <a:spLocks noChangeArrowheads="1"/>
          </p:cNvSpPr>
          <p:nvPr/>
        </p:nvSpPr>
        <p:spPr bwMode="auto">
          <a:xfrm>
            <a:off x="0" y="0"/>
            <a:ext cx="9144000" cy="6858000"/>
          </a:xfrm>
          <a:prstGeom prst="rect">
            <a:avLst/>
          </a:prstGeom>
          <a:gradFill rotWithShape="0">
            <a:gsLst>
              <a:gs pos="0">
                <a:srgbClr val="2E5C2D"/>
              </a:gs>
              <a:gs pos="100000">
                <a:srgbClr val="2E5C2D">
                  <a:gamma/>
                  <a:shade val="52941"/>
                  <a:invGamma/>
                </a:srgbClr>
              </a:gs>
            </a:gsLst>
            <a:path path="shape">
              <a:fillToRect l="50000" t="50000" r="50000" b="50000"/>
            </a:path>
          </a:gradFill>
          <a:ln w="9525">
            <a:solidFill>
              <a:schemeClr val="tx1"/>
            </a:solidFill>
            <a:miter lim="800000"/>
            <a:headEnd/>
            <a:tailEnd/>
          </a:ln>
          <a:effectLst>
            <a:outerShdw dist="35921" dir="2700000" algn="ctr" rotWithShape="0">
              <a:srgbClr val="808080"/>
            </a:outerShdw>
          </a:effectLst>
        </p:spPr>
        <p:txBody>
          <a:bodyPr wrap="none" anchor="ctr"/>
          <a:lstStyle/>
          <a:p>
            <a:pPr>
              <a:defRPr/>
            </a:pPr>
            <a:endParaRPr lang="en-US" sz="1800">
              <a:solidFill>
                <a:srgbClr val="000000"/>
              </a:solidFill>
              <a:cs typeface="+mn-cs"/>
            </a:endParaRPr>
          </a:p>
        </p:txBody>
      </p:sp>
      <p:sp>
        <p:nvSpPr>
          <p:cNvPr id="138243" name="Line 3"/>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dist="35921" dir="2700000" algn="ctr" rotWithShape="0">
              <a:srgbClr val="808080"/>
            </a:outerShdw>
          </a:effectLst>
        </p:spPr>
        <p:txBody>
          <a:bodyPr wrap="none" anchor="ctr"/>
          <a:lstStyle/>
          <a:p>
            <a:pPr>
              <a:defRPr/>
            </a:pPr>
            <a:endParaRPr lang="en-US" sz="1800">
              <a:solidFill>
                <a:srgbClr val="000000"/>
              </a:solidFill>
              <a:cs typeface="+mn-cs"/>
            </a:endParaRPr>
          </a:p>
        </p:txBody>
      </p:sp>
      <p:sp>
        <p:nvSpPr>
          <p:cNvPr id="138244" name="Line 4"/>
          <p:cNvSpPr>
            <a:spLocks noChangeShapeType="1"/>
          </p:cNvSpPr>
          <p:nvPr/>
        </p:nvSpPr>
        <p:spPr bwMode="auto">
          <a:xfrm>
            <a:off x="7126288" y="2638425"/>
            <a:ext cx="0" cy="1371600"/>
          </a:xfrm>
          <a:prstGeom prst="line">
            <a:avLst/>
          </a:prstGeom>
          <a:noFill/>
          <a:ln w="38100">
            <a:solidFill>
              <a:srgbClr val="00CCFF"/>
            </a:solidFill>
            <a:round/>
            <a:headEnd/>
            <a:tailEnd type="triangle" w="med" len="med"/>
          </a:ln>
          <a:effectLst>
            <a:outerShdw dist="35921" dir="2700000" algn="ctr" rotWithShape="0">
              <a:srgbClr val="808080"/>
            </a:outerShdw>
          </a:effectLst>
        </p:spPr>
        <p:txBody>
          <a:bodyPr wrap="none" anchor="ctr"/>
          <a:lstStyle/>
          <a:p>
            <a:pPr>
              <a:defRPr/>
            </a:pPr>
            <a:endParaRPr lang="en-US" sz="1800">
              <a:solidFill>
                <a:srgbClr val="000000"/>
              </a:solidFill>
              <a:cs typeface="+mn-cs"/>
            </a:endParaRPr>
          </a:p>
        </p:txBody>
      </p:sp>
      <p:sp>
        <p:nvSpPr>
          <p:cNvPr id="138246" name="Text Box 6"/>
          <p:cNvSpPr txBox="1">
            <a:spLocks noChangeArrowheads="1"/>
          </p:cNvSpPr>
          <p:nvPr/>
        </p:nvSpPr>
        <p:spPr bwMode="auto">
          <a:xfrm>
            <a:off x="6019800" y="1295400"/>
            <a:ext cx="2057400" cy="1311275"/>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ja-JP" altLang="en-US" sz="4000" b="1">
                <a:solidFill>
                  <a:srgbClr val="66CCFF"/>
                </a:solidFill>
              </a:rPr>
              <a:t>第二次未来</a:t>
            </a:r>
            <a:endParaRPr lang="en-US" sz="4000" b="1">
              <a:solidFill>
                <a:srgbClr val="66CCFF"/>
              </a:solidFill>
            </a:endParaRPr>
          </a:p>
        </p:txBody>
      </p:sp>
      <p:sp>
        <p:nvSpPr>
          <p:cNvPr id="138247" name="Text Box 7"/>
          <p:cNvSpPr txBox="1">
            <a:spLocks noChangeArrowheads="1"/>
          </p:cNvSpPr>
          <p:nvPr/>
        </p:nvSpPr>
        <p:spPr bwMode="auto">
          <a:xfrm>
            <a:off x="1828800" y="2971800"/>
            <a:ext cx="3733800" cy="1858963"/>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80000"/>
              </a:lnSpc>
            </a:pPr>
            <a:r>
              <a:rPr lang="ja-JP" altLang="en-US" sz="4000" b="1">
                <a:solidFill>
                  <a:srgbClr val="F8F8F8"/>
                </a:solidFill>
              </a:rPr>
              <a:t>福音黄的</a:t>
            </a:r>
            <a:endParaRPr lang="en-US" altLang="ja-JP" sz="4000" b="1">
              <a:solidFill>
                <a:srgbClr val="F8F8F8"/>
              </a:solidFill>
            </a:endParaRPr>
          </a:p>
          <a:p>
            <a:pPr algn="ctr">
              <a:lnSpc>
                <a:spcPct val="80000"/>
              </a:lnSpc>
            </a:pPr>
            <a:r>
              <a:rPr lang="ja-JP" altLang="en-US" sz="4000" b="1">
                <a:solidFill>
                  <a:srgbClr val="F8F8F8"/>
                </a:solidFill>
              </a:rPr>
              <a:t>金时代</a:t>
            </a:r>
            <a:endParaRPr lang="en-US" altLang="ja-JP" sz="4000" b="1">
              <a:solidFill>
                <a:srgbClr val="F8F8F8"/>
              </a:solidFill>
              <a:latin typeface="Times New Roman" charset="0"/>
            </a:endParaRPr>
          </a:p>
          <a:p>
            <a:pPr algn="ctr">
              <a:lnSpc>
                <a:spcPct val="80000"/>
              </a:lnSpc>
              <a:spcBef>
                <a:spcPct val="50000"/>
              </a:spcBef>
            </a:pPr>
            <a:r>
              <a:rPr lang="ja-JP" altLang="en-US" sz="4000" b="1">
                <a:solidFill>
                  <a:srgbClr val="F8F8F8"/>
                </a:solidFill>
              </a:rPr>
              <a:t>磨难</a:t>
            </a:r>
            <a:endParaRPr lang="en-US" sz="4000" b="1">
              <a:solidFill>
                <a:srgbClr val="F8F8F8"/>
              </a:solidFill>
            </a:endParaRPr>
          </a:p>
        </p:txBody>
      </p:sp>
      <p:sp>
        <p:nvSpPr>
          <p:cNvPr id="138250" name="AutoShape 10"/>
          <p:cNvSpPr>
            <a:spLocks noChangeArrowheads="1"/>
          </p:cNvSpPr>
          <p:nvPr/>
        </p:nvSpPr>
        <p:spPr bwMode="auto">
          <a:xfrm rot="5400000">
            <a:off x="1104900" y="1333500"/>
            <a:ext cx="4495800" cy="5486400"/>
          </a:xfrm>
          <a:custGeom>
            <a:avLst/>
            <a:gdLst>
              <a:gd name="G0" fmla="+- 3882 0 0"/>
              <a:gd name="G1" fmla="+- 21600 0 3882"/>
              <a:gd name="G2" fmla="*/ 3882 1 2"/>
              <a:gd name="G3" fmla="+- 21600 0 G2"/>
              <a:gd name="G4" fmla="+/ 3882 21600 2"/>
              <a:gd name="G5" fmla="+/ G1 0 2"/>
              <a:gd name="G6" fmla="*/ 21600 21600 3882"/>
              <a:gd name="G7" fmla="*/ G6 1 2"/>
              <a:gd name="G8" fmla="+- 21600 0 G7"/>
              <a:gd name="G9" fmla="*/ 21600 1 2"/>
              <a:gd name="G10" fmla="+- 3882 0 G9"/>
              <a:gd name="G11" fmla="?: G10 G8 0"/>
              <a:gd name="G12" fmla="?: G10 G7 21600"/>
              <a:gd name="T0" fmla="*/ 19659 w 21600"/>
              <a:gd name="T1" fmla="*/ 10800 h 21600"/>
              <a:gd name="T2" fmla="*/ 10800 w 21600"/>
              <a:gd name="T3" fmla="*/ 21600 h 21600"/>
              <a:gd name="T4" fmla="*/ 1941 w 21600"/>
              <a:gd name="T5" fmla="*/ 10800 h 21600"/>
              <a:gd name="T6" fmla="*/ 10800 w 21600"/>
              <a:gd name="T7" fmla="*/ 0 h 21600"/>
              <a:gd name="T8" fmla="*/ 3741 w 21600"/>
              <a:gd name="T9" fmla="*/ 3741 h 21600"/>
              <a:gd name="T10" fmla="*/ 17859 w 21600"/>
              <a:gd name="T11" fmla="*/ 17859 h 21600"/>
            </a:gdLst>
            <a:ahLst/>
            <a:cxnLst>
              <a:cxn ang="0">
                <a:pos x="T0" y="T1"/>
              </a:cxn>
              <a:cxn ang="0">
                <a:pos x="T2" y="T3"/>
              </a:cxn>
              <a:cxn ang="0">
                <a:pos x="T4" y="T5"/>
              </a:cxn>
              <a:cxn ang="0">
                <a:pos x="T6" y="T7"/>
              </a:cxn>
            </a:cxnLst>
            <a:rect l="T8" t="T9" r="T10" b="T11"/>
            <a:pathLst>
              <a:path w="21600" h="21600">
                <a:moveTo>
                  <a:pt x="0" y="0"/>
                </a:moveTo>
                <a:lnTo>
                  <a:pt x="3882" y="21600"/>
                </a:lnTo>
                <a:lnTo>
                  <a:pt x="17718" y="21600"/>
                </a:lnTo>
                <a:lnTo>
                  <a:pt x="21600" y="0"/>
                </a:lnTo>
                <a:close/>
              </a:path>
            </a:pathLst>
          </a:custGeom>
          <a:noFill/>
          <a:ln w="38100">
            <a:solidFill>
              <a:schemeClr val="accent1"/>
            </a:solidFill>
            <a:miter lim="800000"/>
            <a:headEnd/>
            <a:tailEnd/>
          </a:ln>
          <a:effectLst>
            <a:outerShdw dist="35921" dir="2700000" algn="ctr" rotWithShape="0">
              <a:srgbClr val="808080"/>
            </a:outerShdw>
          </a:effectLst>
        </p:spPr>
        <p:txBody>
          <a:bodyPr rot="10800000" vert="eaVert" wrap="none" anchor="ctr"/>
          <a:lstStyle/>
          <a:p>
            <a:pPr algn="ctr">
              <a:defRPr/>
            </a:pPr>
            <a:endParaRPr lang="en-US">
              <a:solidFill>
                <a:srgbClr val="000000"/>
              </a:solidFill>
              <a:latin typeface="Times New Roman" pitchFamily="18" charset="0"/>
              <a:cs typeface="+mn-cs"/>
            </a:endParaRPr>
          </a:p>
        </p:txBody>
      </p:sp>
      <p:sp>
        <p:nvSpPr>
          <p:cNvPr id="138251" name="Rectangle 11"/>
          <p:cNvSpPr>
            <a:spLocks noGrp="1" noChangeArrowheads="1"/>
          </p:cNvSpPr>
          <p:nvPr>
            <p:ph type="title" idx="4294967295"/>
          </p:nvPr>
        </p:nvSpPr>
        <p:spPr>
          <a:xfrm>
            <a:off x="685800" y="457200"/>
            <a:ext cx="7772400" cy="823913"/>
          </a:xfrm>
          <a:effectLst>
            <a:outerShdw blurRad="63500" dist="35921" dir="2700000" algn="ctr" rotWithShape="0">
              <a:srgbClr val="000000">
                <a:alpha val="74997"/>
              </a:srgbClr>
            </a:outerShdw>
          </a:effectLst>
        </p:spPr>
        <p:txBody>
          <a:bodyPr anchor="t">
            <a:spAutoFit/>
          </a:bodyPr>
          <a:lstStyle/>
          <a:p>
            <a:pPr>
              <a:spcBef>
                <a:spcPct val="50000"/>
              </a:spcBef>
              <a:defRPr/>
            </a:pPr>
            <a:r>
              <a:rPr lang="ja-JP" altLang="en-US" sz="4800" b="1" dirty="0">
                <a:solidFill>
                  <a:srgbClr val="FFFFFF"/>
                </a:solidFill>
                <a:effectLst>
                  <a:outerShdw blurRad="38100" dist="38100" dir="2700000" algn="tl">
                    <a:srgbClr val="000000"/>
                  </a:outerShdw>
                </a:effectLst>
                <a:latin typeface="Times" charset="0"/>
                <a:cs typeface="+mj-cs"/>
              </a:rPr>
              <a:t>千禧年后论</a:t>
            </a:r>
            <a:endParaRPr lang="en-US" sz="4800" dirty="0">
              <a:solidFill>
                <a:srgbClr val="FFFFFF"/>
              </a:solidFill>
              <a:effectLst>
                <a:outerShdw blurRad="38100" dist="38100" dir="2700000" algn="tl">
                  <a:srgbClr val="000000"/>
                </a:outerShdw>
              </a:effectLst>
              <a:latin typeface="Times" charset="0"/>
              <a:cs typeface="+mj-cs"/>
            </a:endParaRPr>
          </a:p>
        </p:txBody>
      </p:sp>
      <p:sp>
        <p:nvSpPr>
          <p:cNvPr id="81929" name="Text Box 12"/>
          <p:cNvSpPr txBox="1">
            <a:spLocks noChangeArrowheads="1"/>
          </p:cNvSpPr>
          <p:nvPr/>
        </p:nvSpPr>
        <p:spPr bwMode="auto">
          <a:xfrm>
            <a:off x="8334375" y="95250"/>
            <a:ext cx="739775"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latin typeface="Times New Roman" charset="0"/>
              </a:rPr>
              <a:t>473</a:t>
            </a:r>
          </a:p>
        </p:txBody>
      </p:sp>
      <p:sp>
        <p:nvSpPr>
          <p:cNvPr id="138253" name="Text Box 13"/>
          <p:cNvSpPr txBox="1">
            <a:spLocks noChangeArrowheads="1"/>
          </p:cNvSpPr>
          <p:nvPr/>
        </p:nvSpPr>
        <p:spPr bwMode="auto">
          <a:xfrm rot="-5400000">
            <a:off x="-426243" y="3626643"/>
            <a:ext cx="2743200" cy="823913"/>
          </a:xfrm>
          <a:prstGeom prst="rect">
            <a:avLst/>
          </a:prstGeom>
          <a:noFill/>
          <a:ln w="38100">
            <a:noFill/>
            <a:miter lim="800000"/>
            <a:headEnd/>
            <a:tailEnd/>
          </a:ln>
          <a:effectLst>
            <a:outerShdw dist="35921" dir="2700000" algn="ctr" rotWithShape="0">
              <a:srgbClr val="808080"/>
            </a:outerShdw>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ja-JP" altLang="en-US" sz="4800" b="1">
                <a:solidFill>
                  <a:srgbClr val="F8F8F8"/>
                </a:solidFill>
                <a:effectLst>
                  <a:outerShdw blurRad="38100" dist="38100" dir="2700000" algn="tl">
                    <a:srgbClr val="000000"/>
                  </a:outerShdw>
                </a:effectLst>
                <a:cs typeface="+mn-cs"/>
              </a:rPr>
              <a:t>教会时代</a:t>
            </a:r>
            <a:endParaRPr lang="en-US" sz="4800" b="1">
              <a:solidFill>
                <a:srgbClr val="F8F8F8"/>
              </a:solidFill>
              <a:effectLst>
                <a:outerShdw blurRad="38100" dist="38100" dir="2700000" algn="tl">
                  <a:srgbClr val="000000"/>
                </a:outerShdw>
              </a:effectLst>
              <a:cs typeface="+mn-cs"/>
            </a:endParaRPr>
          </a:p>
        </p:txBody>
      </p:sp>
      <p:sp>
        <p:nvSpPr>
          <p:cNvPr id="138255" name="Text Box 15"/>
          <p:cNvSpPr txBox="1">
            <a:spLocks noChangeArrowheads="1"/>
          </p:cNvSpPr>
          <p:nvPr/>
        </p:nvSpPr>
        <p:spPr bwMode="auto">
          <a:xfrm rot="-5400000">
            <a:off x="6523038" y="4449762"/>
            <a:ext cx="1219200" cy="701675"/>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ja-JP" altLang="en-US" sz="4000" b="1">
                <a:solidFill>
                  <a:srgbClr val="FF0066"/>
                </a:solidFill>
              </a:rPr>
              <a:t>判决</a:t>
            </a:r>
            <a:r>
              <a:rPr lang="en-US" altLang="ja-JP" sz="4000">
                <a:solidFill>
                  <a:srgbClr val="FF0066"/>
                </a:solidFill>
              </a:rPr>
              <a:t> </a:t>
            </a:r>
            <a:endParaRPr lang="en-US" sz="4000">
              <a:solidFill>
                <a:srgbClr val="FF0066"/>
              </a:solidFill>
            </a:endParaRPr>
          </a:p>
        </p:txBody>
      </p:sp>
      <p:sp>
        <p:nvSpPr>
          <p:cNvPr id="138256" name="Text Box 16"/>
          <p:cNvSpPr txBox="1">
            <a:spLocks noChangeArrowheads="1"/>
          </p:cNvSpPr>
          <p:nvPr/>
        </p:nvSpPr>
        <p:spPr bwMode="auto">
          <a:xfrm rot="16200000" flipH="1">
            <a:off x="6736557" y="3626643"/>
            <a:ext cx="3505200" cy="823913"/>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ja-JP" altLang="en-US" sz="4800" b="1">
                <a:solidFill>
                  <a:srgbClr val="FFCC00"/>
                </a:solidFill>
              </a:rPr>
              <a:t>永恒的王国</a:t>
            </a:r>
            <a:r>
              <a:rPr lang="en-US" altLang="ja-JP" sz="4800">
                <a:solidFill>
                  <a:srgbClr val="FFCC00"/>
                </a:solidFill>
              </a:rPr>
              <a:t> </a:t>
            </a:r>
            <a:endParaRPr lang="en-US" sz="4800">
              <a:solidFill>
                <a:srgbClr val="FFCC00"/>
              </a:solidFill>
            </a:endParaRPr>
          </a:p>
        </p:txBody>
      </p:sp>
    </p:spTree>
    <p:extLst>
      <p:ext uri="{BB962C8B-B14F-4D97-AF65-F5344CB8AC3E}">
        <p14:creationId xmlns:p14="http://schemas.microsoft.com/office/powerpoint/2010/main" val="25082533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38243"/>
                                        </p:tgtEl>
                                        <p:attrNameLst>
                                          <p:attrName>style.visibility</p:attrName>
                                        </p:attrNameLst>
                                      </p:cBhvr>
                                      <p:to>
                                        <p:strVal val="visible"/>
                                      </p:to>
                                    </p:set>
                                    <p:animEffect transition="in" filter="wipe(left)">
                                      <p:cBhvr>
                                        <p:cTn id="7" dur="500"/>
                                        <p:tgtEl>
                                          <p:spTgt spid="138243"/>
                                        </p:tgtEl>
                                      </p:cBhvr>
                                    </p:animEffect>
                                  </p:childTnLst>
                                </p:cTn>
                              </p:par>
                            </p:childTnLst>
                          </p:cTn>
                        </p:par>
                        <p:par>
                          <p:cTn id="8" fill="hold" nodeType="afterGroup">
                            <p:stCondLst>
                              <p:cond delay="500"/>
                            </p:stCondLst>
                            <p:childTnLst>
                              <p:par>
                                <p:cTn id="9" presetID="7" presetClass="entr" presetSubtype="8" fill="hold" nodeType="afterEffect">
                                  <p:stCondLst>
                                    <p:cond delay="1000"/>
                                  </p:stCondLst>
                                  <p:childTnLst>
                                    <p:set>
                                      <p:cBhvr>
                                        <p:cTn id="10" dur="1" fill="hold">
                                          <p:stCondLst>
                                            <p:cond delay="0"/>
                                          </p:stCondLst>
                                        </p:cTn>
                                        <p:tgtEl>
                                          <p:spTgt spid="138250"/>
                                        </p:tgtEl>
                                        <p:attrNameLst>
                                          <p:attrName>style.visibility</p:attrName>
                                        </p:attrNameLst>
                                      </p:cBhvr>
                                      <p:to>
                                        <p:strVal val="visible"/>
                                      </p:to>
                                    </p:set>
                                    <p:anim calcmode="lin" valueType="num">
                                      <p:cBhvr additive="base">
                                        <p:cTn id="11" dur="5000" fill="hold"/>
                                        <p:tgtEl>
                                          <p:spTgt spid="138250"/>
                                        </p:tgtEl>
                                        <p:attrNameLst>
                                          <p:attrName>ppt_x</p:attrName>
                                        </p:attrNameLst>
                                      </p:cBhvr>
                                      <p:tavLst>
                                        <p:tav tm="0">
                                          <p:val>
                                            <p:strVal val="0-#ppt_w/2"/>
                                          </p:val>
                                        </p:tav>
                                        <p:tav tm="100000">
                                          <p:val>
                                            <p:strVal val="#ppt_x"/>
                                          </p:val>
                                        </p:tav>
                                      </p:tavLst>
                                    </p:anim>
                                    <p:anim calcmode="lin" valueType="num">
                                      <p:cBhvr additive="base">
                                        <p:cTn id="12" dur="5000" fill="hold"/>
                                        <p:tgtEl>
                                          <p:spTgt spid="138250"/>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6500"/>
                            </p:stCondLst>
                            <p:childTnLst>
                              <p:par>
                                <p:cTn id="14" presetID="17" presetClass="entr" presetSubtype="8" fill="hold" grpId="0" nodeType="afterEffect">
                                  <p:stCondLst>
                                    <p:cond delay="1000"/>
                                  </p:stCondLst>
                                  <p:childTnLst>
                                    <p:set>
                                      <p:cBhvr>
                                        <p:cTn id="15" dur="1" fill="hold">
                                          <p:stCondLst>
                                            <p:cond delay="0"/>
                                          </p:stCondLst>
                                        </p:cTn>
                                        <p:tgtEl>
                                          <p:spTgt spid="138247"/>
                                        </p:tgtEl>
                                        <p:attrNameLst>
                                          <p:attrName>style.visibility</p:attrName>
                                        </p:attrNameLst>
                                      </p:cBhvr>
                                      <p:to>
                                        <p:strVal val="visible"/>
                                      </p:to>
                                    </p:set>
                                    <p:anim calcmode="lin" valueType="num">
                                      <p:cBhvr>
                                        <p:cTn id="16" dur="500" fill="hold"/>
                                        <p:tgtEl>
                                          <p:spTgt spid="138247"/>
                                        </p:tgtEl>
                                        <p:attrNameLst>
                                          <p:attrName>ppt_x</p:attrName>
                                        </p:attrNameLst>
                                      </p:cBhvr>
                                      <p:tavLst>
                                        <p:tav tm="0">
                                          <p:val>
                                            <p:strVal val="#ppt_x-#ppt_w/2"/>
                                          </p:val>
                                        </p:tav>
                                        <p:tav tm="100000">
                                          <p:val>
                                            <p:strVal val="#ppt_x"/>
                                          </p:val>
                                        </p:tav>
                                      </p:tavLst>
                                    </p:anim>
                                    <p:anim calcmode="lin" valueType="num">
                                      <p:cBhvr>
                                        <p:cTn id="17" dur="500" fill="hold"/>
                                        <p:tgtEl>
                                          <p:spTgt spid="138247"/>
                                        </p:tgtEl>
                                        <p:attrNameLst>
                                          <p:attrName>ppt_y</p:attrName>
                                        </p:attrNameLst>
                                      </p:cBhvr>
                                      <p:tavLst>
                                        <p:tav tm="0">
                                          <p:val>
                                            <p:strVal val="#ppt_y"/>
                                          </p:val>
                                        </p:tav>
                                        <p:tav tm="100000">
                                          <p:val>
                                            <p:strVal val="#ppt_y"/>
                                          </p:val>
                                        </p:tav>
                                      </p:tavLst>
                                    </p:anim>
                                    <p:anim calcmode="lin" valueType="num">
                                      <p:cBhvr>
                                        <p:cTn id="18" dur="500" fill="hold"/>
                                        <p:tgtEl>
                                          <p:spTgt spid="138247"/>
                                        </p:tgtEl>
                                        <p:attrNameLst>
                                          <p:attrName>ppt_w</p:attrName>
                                        </p:attrNameLst>
                                      </p:cBhvr>
                                      <p:tavLst>
                                        <p:tav tm="0">
                                          <p:val>
                                            <p:fltVal val="0"/>
                                          </p:val>
                                        </p:tav>
                                        <p:tav tm="100000">
                                          <p:val>
                                            <p:strVal val="#ppt_w"/>
                                          </p:val>
                                        </p:tav>
                                      </p:tavLst>
                                    </p:anim>
                                    <p:anim calcmode="lin" valueType="num">
                                      <p:cBhvr>
                                        <p:cTn id="19" dur="500" fill="hold"/>
                                        <p:tgtEl>
                                          <p:spTgt spid="138247"/>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8000"/>
                            </p:stCondLst>
                            <p:childTnLst>
                              <p:par>
                                <p:cTn id="21" presetID="2" presetClass="entr" presetSubtype="1" fill="hold" grpId="0" nodeType="afterEffect">
                                  <p:stCondLst>
                                    <p:cond delay="5000"/>
                                  </p:stCondLst>
                                  <p:childTnLst>
                                    <p:set>
                                      <p:cBhvr>
                                        <p:cTn id="22" dur="1" fill="hold">
                                          <p:stCondLst>
                                            <p:cond delay="0"/>
                                          </p:stCondLst>
                                        </p:cTn>
                                        <p:tgtEl>
                                          <p:spTgt spid="138246"/>
                                        </p:tgtEl>
                                        <p:attrNameLst>
                                          <p:attrName>style.visibility</p:attrName>
                                        </p:attrNameLst>
                                      </p:cBhvr>
                                      <p:to>
                                        <p:strVal val="visible"/>
                                      </p:to>
                                    </p:set>
                                    <p:anim calcmode="lin" valueType="num">
                                      <p:cBhvr additive="base">
                                        <p:cTn id="23" dur="500" fill="hold"/>
                                        <p:tgtEl>
                                          <p:spTgt spid="138246"/>
                                        </p:tgtEl>
                                        <p:attrNameLst>
                                          <p:attrName>ppt_x</p:attrName>
                                        </p:attrNameLst>
                                      </p:cBhvr>
                                      <p:tavLst>
                                        <p:tav tm="0">
                                          <p:val>
                                            <p:strVal val="#ppt_x"/>
                                          </p:val>
                                        </p:tav>
                                        <p:tav tm="100000">
                                          <p:val>
                                            <p:strVal val="#ppt_x"/>
                                          </p:val>
                                        </p:tav>
                                      </p:tavLst>
                                    </p:anim>
                                    <p:anim calcmode="lin" valueType="num">
                                      <p:cBhvr additive="base">
                                        <p:cTn id="24" dur="500" fill="hold"/>
                                        <p:tgtEl>
                                          <p:spTgt spid="138246"/>
                                        </p:tgtEl>
                                        <p:attrNameLst>
                                          <p:attrName>ppt_y</p:attrName>
                                        </p:attrNameLst>
                                      </p:cBhvr>
                                      <p:tavLst>
                                        <p:tav tm="0">
                                          <p:val>
                                            <p:strVal val="0-#ppt_h/2"/>
                                          </p:val>
                                        </p:tav>
                                        <p:tav tm="100000">
                                          <p:val>
                                            <p:strVal val="#ppt_y"/>
                                          </p:val>
                                        </p:tav>
                                      </p:tavLst>
                                    </p:anim>
                                  </p:childTnLst>
                                </p:cTn>
                              </p:par>
                            </p:childTnLst>
                          </p:cTn>
                        </p:par>
                        <p:par>
                          <p:cTn id="25" fill="hold" nodeType="afterGroup">
                            <p:stCondLst>
                              <p:cond delay="13500"/>
                            </p:stCondLst>
                            <p:childTnLst>
                              <p:par>
                                <p:cTn id="26" presetID="2" presetClass="entr" presetSubtype="1" fill="hold" nodeType="afterEffect">
                                  <p:stCondLst>
                                    <p:cond delay="0"/>
                                  </p:stCondLst>
                                  <p:childTnLst>
                                    <p:set>
                                      <p:cBhvr>
                                        <p:cTn id="27" dur="1" fill="hold">
                                          <p:stCondLst>
                                            <p:cond delay="0"/>
                                          </p:stCondLst>
                                        </p:cTn>
                                        <p:tgtEl>
                                          <p:spTgt spid="138244"/>
                                        </p:tgtEl>
                                        <p:attrNameLst>
                                          <p:attrName>style.visibility</p:attrName>
                                        </p:attrNameLst>
                                      </p:cBhvr>
                                      <p:to>
                                        <p:strVal val="visible"/>
                                      </p:to>
                                    </p:set>
                                    <p:anim calcmode="lin" valueType="num">
                                      <p:cBhvr additive="base">
                                        <p:cTn id="28" dur="500" fill="hold"/>
                                        <p:tgtEl>
                                          <p:spTgt spid="138244"/>
                                        </p:tgtEl>
                                        <p:attrNameLst>
                                          <p:attrName>ppt_x</p:attrName>
                                        </p:attrNameLst>
                                      </p:cBhvr>
                                      <p:tavLst>
                                        <p:tav tm="0">
                                          <p:val>
                                            <p:strVal val="#ppt_x"/>
                                          </p:val>
                                        </p:tav>
                                        <p:tav tm="100000">
                                          <p:val>
                                            <p:strVal val="#ppt_x"/>
                                          </p:val>
                                        </p:tav>
                                      </p:tavLst>
                                    </p:anim>
                                    <p:anim calcmode="lin" valueType="num">
                                      <p:cBhvr additive="base">
                                        <p:cTn id="29" dur="500" fill="hold"/>
                                        <p:tgtEl>
                                          <p:spTgt spid="138244"/>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4000"/>
                            </p:stCondLst>
                            <p:childTnLst>
                              <p:par>
                                <p:cTn id="31" presetID="2" presetClass="entr" presetSubtype="8" fill="hold" grpId="0" nodeType="afterEffect">
                                  <p:stCondLst>
                                    <p:cond delay="1000"/>
                                  </p:stCondLst>
                                  <p:childTnLst>
                                    <p:set>
                                      <p:cBhvr>
                                        <p:cTn id="32" dur="1" fill="hold">
                                          <p:stCondLst>
                                            <p:cond delay="0"/>
                                          </p:stCondLst>
                                        </p:cTn>
                                        <p:tgtEl>
                                          <p:spTgt spid="138253"/>
                                        </p:tgtEl>
                                        <p:attrNameLst>
                                          <p:attrName>style.visibility</p:attrName>
                                        </p:attrNameLst>
                                      </p:cBhvr>
                                      <p:to>
                                        <p:strVal val="visible"/>
                                      </p:to>
                                    </p:set>
                                    <p:anim calcmode="lin" valueType="num">
                                      <p:cBhvr additive="base">
                                        <p:cTn id="33" dur="500" fill="hold"/>
                                        <p:tgtEl>
                                          <p:spTgt spid="138253"/>
                                        </p:tgtEl>
                                        <p:attrNameLst>
                                          <p:attrName>ppt_x</p:attrName>
                                        </p:attrNameLst>
                                      </p:cBhvr>
                                      <p:tavLst>
                                        <p:tav tm="0">
                                          <p:val>
                                            <p:strVal val="0-#ppt_w/2"/>
                                          </p:val>
                                        </p:tav>
                                        <p:tav tm="100000">
                                          <p:val>
                                            <p:strVal val="#ppt_x"/>
                                          </p:val>
                                        </p:tav>
                                      </p:tavLst>
                                    </p:anim>
                                    <p:anim calcmode="lin" valueType="num">
                                      <p:cBhvr additive="base">
                                        <p:cTn id="34" dur="500" fill="hold"/>
                                        <p:tgtEl>
                                          <p:spTgt spid="138253"/>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15500"/>
                            </p:stCondLst>
                            <p:childTnLst>
                              <p:par>
                                <p:cTn id="36" presetID="2" presetClass="entr" presetSubtype="4" fill="hold" grpId="0" nodeType="afterEffect">
                                  <p:stCondLst>
                                    <p:cond delay="1000"/>
                                  </p:stCondLst>
                                  <p:childTnLst>
                                    <p:set>
                                      <p:cBhvr>
                                        <p:cTn id="37" dur="1" fill="hold">
                                          <p:stCondLst>
                                            <p:cond delay="0"/>
                                          </p:stCondLst>
                                        </p:cTn>
                                        <p:tgtEl>
                                          <p:spTgt spid="138255"/>
                                        </p:tgtEl>
                                        <p:attrNameLst>
                                          <p:attrName>style.visibility</p:attrName>
                                        </p:attrNameLst>
                                      </p:cBhvr>
                                      <p:to>
                                        <p:strVal val="visible"/>
                                      </p:to>
                                    </p:set>
                                    <p:anim calcmode="lin" valueType="num">
                                      <p:cBhvr additive="base">
                                        <p:cTn id="38" dur="500" fill="hold"/>
                                        <p:tgtEl>
                                          <p:spTgt spid="138255"/>
                                        </p:tgtEl>
                                        <p:attrNameLst>
                                          <p:attrName>ppt_x</p:attrName>
                                        </p:attrNameLst>
                                      </p:cBhvr>
                                      <p:tavLst>
                                        <p:tav tm="0">
                                          <p:val>
                                            <p:strVal val="#ppt_x"/>
                                          </p:val>
                                        </p:tav>
                                        <p:tav tm="100000">
                                          <p:val>
                                            <p:strVal val="#ppt_x"/>
                                          </p:val>
                                        </p:tav>
                                      </p:tavLst>
                                    </p:anim>
                                    <p:anim calcmode="lin" valueType="num">
                                      <p:cBhvr additive="base">
                                        <p:cTn id="39" dur="500" fill="hold"/>
                                        <p:tgtEl>
                                          <p:spTgt spid="138255"/>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17000"/>
                            </p:stCondLst>
                            <p:childTnLst>
                              <p:par>
                                <p:cTn id="41" presetID="2" presetClass="entr" presetSubtype="2" fill="hold" grpId="0" nodeType="afterEffect">
                                  <p:stCondLst>
                                    <p:cond delay="1000"/>
                                  </p:stCondLst>
                                  <p:childTnLst>
                                    <p:set>
                                      <p:cBhvr>
                                        <p:cTn id="42" dur="1" fill="hold">
                                          <p:stCondLst>
                                            <p:cond delay="0"/>
                                          </p:stCondLst>
                                        </p:cTn>
                                        <p:tgtEl>
                                          <p:spTgt spid="138256"/>
                                        </p:tgtEl>
                                        <p:attrNameLst>
                                          <p:attrName>style.visibility</p:attrName>
                                        </p:attrNameLst>
                                      </p:cBhvr>
                                      <p:to>
                                        <p:strVal val="visible"/>
                                      </p:to>
                                    </p:set>
                                    <p:anim calcmode="lin" valueType="num">
                                      <p:cBhvr additive="base">
                                        <p:cTn id="43" dur="500" fill="hold"/>
                                        <p:tgtEl>
                                          <p:spTgt spid="138256"/>
                                        </p:tgtEl>
                                        <p:attrNameLst>
                                          <p:attrName>ppt_x</p:attrName>
                                        </p:attrNameLst>
                                      </p:cBhvr>
                                      <p:tavLst>
                                        <p:tav tm="0">
                                          <p:val>
                                            <p:strVal val="1+#ppt_w/2"/>
                                          </p:val>
                                        </p:tav>
                                        <p:tav tm="100000">
                                          <p:val>
                                            <p:strVal val="#ppt_x"/>
                                          </p:val>
                                        </p:tav>
                                      </p:tavLst>
                                    </p:anim>
                                    <p:anim calcmode="lin" valueType="num">
                                      <p:cBhvr additive="base">
                                        <p:cTn id="44" dur="500" fill="hold"/>
                                        <p:tgtEl>
                                          <p:spTgt spid="1382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6" grpId="0" autoUpdateAnimBg="0"/>
      <p:bldP spid="138247" grpId="0" autoUpdateAnimBg="0"/>
      <p:bldP spid="138253" grpId="0" autoUpdateAnimBg="0"/>
      <p:bldP spid="138255" grpId="0" autoUpdateAnimBg="0"/>
      <p:bldP spid="138256"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40290"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dist="35921" dir="2700000" algn="ctr" rotWithShape="0">
              <a:srgbClr val="808080"/>
            </a:outerShdw>
          </a:effectLst>
        </p:spPr>
        <p:txBody>
          <a:bodyPr wrap="none" anchor="ctr"/>
          <a:lstStyle/>
          <a:p>
            <a:pPr>
              <a:defRPr/>
            </a:pPr>
            <a:endParaRPr lang="en-US" sz="1800">
              <a:solidFill>
                <a:srgbClr val="000000"/>
              </a:solidFill>
              <a:cs typeface="+mn-cs"/>
            </a:endParaRPr>
          </a:p>
        </p:txBody>
      </p:sp>
      <p:sp>
        <p:nvSpPr>
          <p:cNvPr id="140291" name="Line 3"/>
          <p:cNvSpPr>
            <a:spLocks noChangeShapeType="1"/>
          </p:cNvSpPr>
          <p:nvPr/>
        </p:nvSpPr>
        <p:spPr bwMode="auto">
          <a:xfrm>
            <a:off x="4535488" y="2638425"/>
            <a:ext cx="0" cy="1371600"/>
          </a:xfrm>
          <a:prstGeom prst="line">
            <a:avLst/>
          </a:prstGeom>
          <a:noFill/>
          <a:ln w="38100">
            <a:solidFill>
              <a:srgbClr val="00CCFF"/>
            </a:solidFill>
            <a:round/>
            <a:headEnd/>
            <a:tailEnd type="triangle" w="med" len="med"/>
          </a:ln>
          <a:effectLst>
            <a:outerShdw dist="35921" dir="2700000" algn="ctr" rotWithShape="0">
              <a:srgbClr val="808080"/>
            </a:outerShdw>
          </a:effectLst>
        </p:spPr>
        <p:txBody>
          <a:bodyPr wrap="none" anchor="ctr"/>
          <a:lstStyle/>
          <a:p>
            <a:pPr>
              <a:defRPr/>
            </a:pPr>
            <a:endParaRPr lang="en-US" sz="1800">
              <a:solidFill>
                <a:srgbClr val="000000"/>
              </a:solidFill>
              <a:cs typeface="+mn-cs"/>
            </a:endParaRPr>
          </a:p>
        </p:txBody>
      </p:sp>
      <p:sp>
        <p:nvSpPr>
          <p:cNvPr id="140292" name="Text Box 4"/>
          <p:cNvSpPr txBox="1">
            <a:spLocks noChangeArrowheads="1"/>
          </p:cNvSpPr>
          <p:nvPr/>
        </p:nvSpPr>
        <p:spPr bwMode="auto">
          <a:xfrm rot="-5400000">
            <a:off x="-426243" y="3474243"/>
            <a:ext cx="2743200" cy="823913"/>
          </a:xfrm>
          <a:prstGeom prst="rect">
            <a:avLst/>
          </a:prstGeom>
          <a:noFill/>
          <a:ln w="38100">
            <a:noFill/>
            <a:miter lim="800000"/>
            <a:headEnd/>
            <a:tailEnd/>
          </a:ln>
          <a:effectLst>
            <a:outerShdw dist="35921" dir="2700000" algn="ctr" rotWithShape="0">
              <a:srgbClr val="808080"/>
            </a:outerShdw>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ja-JP" altLang="en-US" sz="4800" b="1">
                <a:solidFill>
                  <a:srgbClr val="F8F8F8"/>
                </a:solidFill>
                <a:effectLst>
                  <a:outerShdw blurRad="38100" dist="38100" dir="2700000" algn="tl">
                    <a:srgbClr val="000000"/>
                  </a:outerShdw>
                </a:effectLst>
                <a:cs typeface="+mn-cs"/>
              </a:rPr>
              <a:t>教会时代</a:t>
            </a:r>
            <a:endParaRPr lang="en-US" sz="4800" b="1">
              <a:solidFill>
                <a:srgbClr val="F8F8F8"/>
              </a:solidFill>
              <a:effectLst>
                <a:outerShdw blurRad="38100" dist="38100" dir="2700000" algn="tl">
                  <a:srgbClr val="000000"/>
                </a:outerShdw>
              </a:effectLst>
              <a:cs typeface="+mn-cs"/>
            </a:endParaRPr>
          </a:p>
        </p:txBody>
      </p:sp>
      <p:sp>
        <p:nvSpPr>
          <p:cNvPr id="140293" name="Text Box 5"/>
          <p:cNvSpPr txBox="1">
            <a:spLocks noChangeArrowheads="1"/>
          </p:cNvSpPr>
          <p:nvPr/>
        </p:nvSpPr>
        <p:spPr bwMode="auto">
          <a:xfrm>
            <a:off x="3429000" y="1257300"/>
            <a:ext cx="2057400" cy="1311275"/>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ja-JP" altLang="en-US" sz="4000" b="1">
                <a:solidFill>
                  <a:srgbClr val="66CCFF"/>
                </a:solidFill>
              </a:rPr>
              <a:t>第二次未来</a:t>
            </a:r>
            <a:endParaRPr lang="en-US" sz="4000" b="1">
              <a:solidFill>
                <a:srgbClr val="66CCFF"/>
              </a:solidFill>
            </a:endParaRPr>
          </a:p>
        </p:txBody>
      </p:sp>
      <p:sp>
        <p:nvSpPr>
          <p:cNvPr id="140294" name="Text Box 6"/>
          <p:cNvSpPr txBox="1">
            <a:spLocks noChangeArrowheads="1"/>
          </p:cNvSpPr>
          <p:nvPr/>
        </p:nvSpPr>
        <p:spPr bwMode="auto">
          <a:xfrm>
            <a:off x="1600200" y="3276600"/>
            <a:ext cx="2743200" cy="711200"/>
          </a:xfrm>
          <a:prstGeom prst="rect">
            <a:avLst/>
          </a:prstGeom>
          <a:noFill/>
          <a:ln w="9525">
            <a:noFill/>
            <a:miter lim="800000"/>
            <a:headEnd/>
            <a:tailEnd/>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ja-JP" altLang="en-US" sz="4000" b="1">
                <a:solidFill>
                  <a:srgbClr val="F8F8F8"/>
                </a:solidFill>
              </a:rPr>
              <a:t>磨难</a:t>
            </a:r>
            <a:endParaRPr lang="en-US" sz="4000" b="1">
              <a:solidFill>
                <a:srgbClr val="F8F8F8"/>
              </a:solidFill>
            </a:endParaRPr>
          </a:p>
        </p:txBody>
      </p:sp>
      <p:sp>
        <p:nvSpPr>
          <p:cNvPr id="140295" name="Text Box 7"/>
          <p:cNvSpPr txBox="1">
            <a:spLocks noChangeArrowheads="1"/>
          </p:cNvSpPr>
          <p:nvPr/>
        </p:nvSpPr>
        <p:spPr bwMode="auto">
          <a:xfrm>
            <a:off x="1905000" y="4267200"/>
            <a:ext cx="2362200" cy="646331"/>
          </a:xfrm>
          <a:prstGeom prst="rect">
            <a:avLst/>
          </a:prstGeom>
          <a:noFill/>
          <a:ln w="9525">
            <a:noFill/>
            <a:miter lim="800000"/>
            <a:headEnd/>
            <a:tailEnd/>
          </a:ln>
          <a:effectLst>
            <a:outerShdw dist="35921" dir="2700000" algn="ctr" rotWithShape="0">
              <a:srgbClr val="808080"/>
            </a:outerShdw>
          </a:effectLst>
        </p:spPr>
        <p:txBody>
          <a:bodyPr>
            <a:spAutoFit/>
          </a:bodyPr>
          <a:lstStyle/>
          <a:p>
            <a:pPr algn="ctr" defTabSz="449263" eaLnBrk="1" hangingPunct="1">
              <a:spcBef>
                <a:spcPts val="2500"/>
              </a:spcBef>
              <a:buClr>
                <a:srgbClr val="FF66FF"/>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b="1" dirty="0">
                <a:solidFill>
                  <a:srgbClr val="FFFF00"/>
                </a:solidFill>
                <a:effectLst>
                  <a:outerShdw blurRad="38100" dist="38100" dir="2700000" algn="tl">
                    <a:srgbClr val="000000"/>
                  </a:outerShdw>
                </a:effectLst>
                <a:cs typeface="Arial" charset="0"/>
              </a:rPr>
              <a:t>7 </a:t>
            </a:r>
            <a:r>
              <a:rPr lang="zh-CN" altLang="en-US" sz="3600" b="1" dirty="0">
                <a:solidFill>
                  <a:srgbClr val="FFFF00"/>
                </a:solidFill>
                <a:effectLst>
                  <a:outerShdw blurRad="38100" dist="38100" dir="2700000" algn="tl">
                    <a:srgbClr val="000000"/>
                  </a:outerShdw>
                </a:effectLst>
                <a:cs typeface="Arial" charset="0"/>
              </a:rPr>
              <a:t>年</a:t>
            </a:r>
            <a:endParaRPr lang="en-US" sz="3600" b="1" dirty="0">
              <a:solidFill>
                <a:srgbClr val="FFFF00"/>
              </a:solidFill>
              <a:effectLst>
                <a:outerShdw blurRad="38100" dist="38100" dir="2700000" algn="tl">
                  <a:srgbClr val="000000"/>
                </a:outerShdw>
              </a:effectLst>
              <a:cs typeface="Arial" charset="0"/>
            </a:endParaRPr>
          </a:p>
        </p:txBody>
      </p:sp>
      <p:sp>
        <p:nvSpPr>
          <p:cNvPr id="140296" name="Text Box 8"/>
          <p:cNvSpPr txBox="1">
            <a:spLocks noChangeArrowheads="1"/>
          </p:cNvSpPr>
          <p:nvPr/>
        </p:nvSpPr>
        <p:spPr bwMode="auto">
          <a:xfrm>
            <a:off x="4724400" y="3276600"/>
            <a:ext cx="2971800" cy="711200"/>
          </a:xfrm>
          <a:prstGeom prst="rect">
            <a:avLst/>
          </a:prstGeom>
          <a:noFill/>
          <a:ln w="9525">
            <a:noFill/>
            <a:miter lim="800000"/>
            <a:headEnd/>
            <a:tailEnd/>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ja-JP" altLang="en-US" sz="4000" b="1">
                <a:solidFill>
                  <a:srgbClr val="F8F8F8"/>
                </a:solidFill>
              </a:rPr>
              <a:t>千年时代</a:t>
            </a:r>
            <a:endParaRPr lang="en-US" sz="4000" b="1">
              <a:solidFill>
                <a:srgbClr val="F8F8F8"/>
              </a:solidFill>
            </a:endParaRPr>
          </a:p>
        </p:txBody>
      </p:sp>
      <p:sp>
        <p:nvSpPr>
          <p:cNvPr id="140297" name="Text Box 9"/>
          <p:cNvSpPr txBox="1">
            <a:spLocks noChangeArrowheads="1"/>
          </p:cNvSpPr>
          <p:nvPr/>
        </p:nvSpPr>
        <p:spPr bwMode="auto">
          <a:xfrm>
            <a:off x="4953000" y="4267200"/>
            <a:ext cx="2743200" cy="646331"/>
          </a:xfrm>
          <a:prstGeom prst="rect">
            <a:avLst/>
          </a:prstGeom>
          <a:noFill/>
          <a:ln w="9525">
            <a:noFill/>
            <a:miter lim="800000"/>
            <a:headEnd/>
            <a:tailEnd/>
          </a:ln>
          <a:effectLst>
            <a:outerShdw dist="35921" dir="2700000" algn="ctr" rotWithShape="0">
              <a:srgbClr val="808080"/>
            </a:outerShdw>
          </a:effectLst>
        </p:spPr>
        <p:txBody>
          <a:bodyPr>
            <a:spAutoFit/>
          </a:bodyPr>
          <a:lstStyle/>
          <a:p>
            <a:pPr algn="ctr" defTabSz="449263" eaLnBrk="1" hangingPunct="1">
              <a:spcBef>
                <a:spcPts val="2500"/>
              </a:spcBef>
              <a:buClr>
                <a:srgbClr val="FF66FF"/>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b="1" dirty="0">
                <a:solidFill>
                  <a:srgbClr val="FFFF00"/>
                </a:solidFill>
                <a:effectLst>
                  <a:outerShdw blurRad="38100" dist="38100" dir="2700000" algn="tl">
                    <a:srgbClr val="000000"/>
                  </a:outerShdw>
                </a:effectLst>
                <a:cs typeface="Arial" charset="0"/>
              </a:rPr>
              <a:t>1000 </a:t>
            </a:r>
            <a:r>
              <a:rPr lang="zh-CN" altLang="en-US" sz="3600" b="1" dirty="0">
                <a:solidFill>
                  <a:srgbClr val="FFFF00"/>
                </a:solidFill>
                <a:effectLst>
                  <a:outerShdw blurRad="38100" dist="38100" dir="2700000" algn="tl">
                    <a:srgbClr val="000000"/>
                  </a:outerShdw>
                </a:effectLst>
                <a:cs typeface="Arial" charset="0"/>
              </a:rPr>
              <a:t>年</a:t>
            </a:r>
            <a:endParaRPr lang="en-US" sz="3600" b="1" dirty="0">
              <a:solidFill>
                <a:srgbClr val="FFFF00"/>
              </a:solidFill>
              <a:effectLst>
                <a:outerShdw blurRad="38100" dist="38100" dir="2700000" algn="tl">
                  <a:srgbClr val="000000"/>
                </a:outerShdw>
              </a:effectLst>
              <a:cs typeface="Arial" charset="0"/>
            </a:endParaRPr>
          </a:p>
        </p:txBody>
      </p:sp>
      <p:sp>
        <p:nvSpPr>
          <p:cNvPr id="140300" name="Text Box 12"/>
          <p:cNvSpPr txBox="1">
            <a:spLocks noChangeArrowheads="1"/>
          </p:cNvSpPr>
          <p:nvPr/>
        </p:nvSpPr>
        <p:spPr bwMode="auto">
          <a:xfrm>
            <a:off x="5334000" y="1257300"/>
            <a:ext cx="2438400" cy="1311275"/>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4000" b="1" i="1">
                <a:solidFill>
                  <a:srgbClr val="66CCFF"/>
                </a:solidFill>
                <a:latin typeface="Times New Roman" charset="0"/>
              </a:rPr>
              <a:t>= </a:t>
            </a:r>
            <a:r>
              <a:rPr lang="ja-JP" altLang="en-US" sz="4000" b="1">
                <a:solidFill>
                  <a:srgbClr val="66CCFF"/>
                </a:solidFill>
              </a:rPr>
              <a:t>第二次降临</a:t>
            </a:r>
            <a:endParaRPr lang="en-US" sz="4000" b="1">
              <a:solidFill>
                <a:srgbClr val="66CCFF"/>
              </a:solidFill>
            </a:endParaRPr>
          </a:p>
        </p:txBody>
      </p:sp>
      <p:sp>
        <p:nvSpPr>
          <p:cNvPr id="140301" name="Rectangle 13"/>
          <p:cNvSpPr>
            <a:spLocks noGrp="1" noChangeArrowheads="1"/>
          </p:cNvSpPr>
          <p:nvPr>
            <p:ph type="title" idx="4294967295"/>
          </p:nvPr>
        </p:nvSpPr>
        <p:spPr>
          <a:xfrm>
            <a:off x="685800" y="457200"/>
            <a:ext cx="7772400" cy="823913"/>
          </a:xfrm>
          <a:effectLst>
            <a:outerShdw blurRad="63500" dist="35921" dir="2700000" algn="ctr" rotWithShape="0">
              <a:srgbClr val="000000">
                <a:alpha val="74997"/>
              </a:srgbClr>
            </a:outerShdw>
          </a:effectLst>
        </p:spPr>
        <p:txBody>
          <a:bodyPr anchor="t">
            <a:spAutoFit/>
          </a:bodyPr>
          <a:lstStyle/>
          <a:p>
            <a:pPr>
              <a:spcBef>
                <a:spcPct val="50000"/>
              </a:spcBef>
              <a:defRPr/>
            </a:pPr>
            <a:r>
              <a:rPr lang="ja-JP" altLang="en-US" sz="4800" b="1" dirty="0">
                <a:solidFill>
                  <a:schemeClr val="bg1"/>
                </a:solidFill>
                <a:effectLst>
                  <a:outerShdw blurRad="38100" dist="38100" dir="2700000" algn="tl">
                    <a:srgbClr val="000000"/>
                  </a:outerShdw>
                </a:effectLst>
                <a:latin typeface="Times" charset="0"/>
                <a:cs typeface="+mj-cs"/>
              </a:rPr>
              <a:t>千禧年前论</a:t>
            </a:r>
            <a:endParaRPr lang="en-US" sz="4800" dirty="0">
              <a:solidFill>
                <a:schemeClr val="bg1"/>
              </a:solidFill>
              <a:effectLst>
                <a:outerShdw blurRad="38100" dist="38100" dir="2700000" algn="tl">
                  <a:srgbClr val="000000"/>
                </a:outerShdw>
              </a:effectLst>
              <a:latin typeface="Times" charset="0"/>
              <a:cs typeface="+mj-cs"/>
            </a:endParaRPr>
          </a:p>
        </p:txBody>
      </p:sp>
      <p:sp>
        <p:nvSpPr>
          <p:cNvPr id="83980" name="Text Box 14"/>
          <p:cNvSpPr txBox="1">
            <a:spLocks noChangeArrowheads="1"/>
          </p:cNvSpPr>
          <p:nvPr/>
        </p:nvSpPr>
        <p:spPr bwMode="auto">
          <a:xfrm>
            <a:off x="8334375" y="95250"/>
            <a:ext cx="739775"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latin typeface="Times New Roman" charset="0"/>
              </a:rPr>
              <a:t>473</a:t>
            </a:r>
          </a:p>
        </p:txBody>
      </p:sp>
      <p:sp>
        <p:nvSpPr>
          <p:cNvPr id="140305" name="Text Box 17"/>
          <p:cNvSpPr txBox="1">
            <a:spLocks noChangeArrowheads="1"/>
          </p:cNvSpPr>
          <p:nvPr/>
        </p:nvSpPr>
        <p:spPr bwMode="auto">
          <a:xfrm rot="-5400000">
            <a:off x="3916363" y="4449762"/>
            <a:ext cx="1219200" cy="701675"/>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ja-JP" altLang="en-US" sz="3600" b="1" dirty="0">
                <a:solidFill>
                  <a:srgbClr val="FFFF00"/>
                </a:solidFill>
                <a:effectLst>
                  <a:outerShdw blurRad="38100" dist="38100" dir="2700000" algn="tl">
                    <a:srgbClr val="000000"/>
                  </a:outerShdw>
                </a:effectLst>
                <a:cs typeface="Arial" charset="0"/>
              </a:rPr>
              <a:t>判决</a:t>
            </a:r>
            <a:r>
              <a:rPr lang="en-US" altLang="ja-JP" sz="4000" dirty="0">
                <a:solidFill>
                  <a:srgbClr val="FF0066"/>
                </a:solidFill>
              </a:rPr>
              <a:t> </a:t>
            </a:r>
            <a:endParaRPr lang="en-US" sz="4000" dirty="0">
              <a:solidFill>
                <a:srgbClr val="FF0066"/>
              </a:solidFill>
            </a:endParaRPr>
          </a:p>
        </p:txBody>
      </p:sp>
      <p:sp>
        <p:nvSpPr>
          <p:cNvPr id="140306" name="Text Box 18"/>
          <p:cNvSpPr txBox="1">
            <a:spLocks noChangeArrowheads="1"/>
          </p:cNvSpPr>
          <p:nvPr/>
        </p:nvSpPr>
        <p:spPr bwMode="auto">
          <a:xfrm rot="-5400000">
            <a:off x="7132638" y="4449762"/>
            <a:ext cx="1219200" cy="701675"/>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ja-JP" altLang="en-US" sz="3600" b="1" dirty="0">
                <a:solidFill>
                  <a:srgbClr val="FFFF00"/>
                </a:solidFill>
                <a:effectLst>
                  <a:outerShdw blurRad="38100" dist="38100" dir="2700000" algn="tl">
                    <a:srgbClr val="000000"/>
                  </a:outerShdw>
                </a:effectLst>
                <a:cs typeface="Arial" charset="0"/>
              </a:rPr>
              <a:t>判决</a:t>
            </a:r>
            <a:r>
              <a:rPr lang="en-US" altLang="ja-JP" sz="4000" dirty="0">
                <a:solidFill>
                  <a:srgbClr val="FF0066"/>
                </a:solidFill>
              </a:rPr>
              <a:t> </a:t>
            </a:r>
            <a:endParaRPr lang="en-US" sz="4000" dirty="0">
              <a:solidFill>
                <a:srgbClr val="FF0066"/>
              </a:solidFill>
            </a:endParaRPr>
          </a:p>
        </p:txBody>
      </p:sp>
      <p:sp>
        <p:nvSpPr>
          <p:cNvPr id="140307" name="Text Box 19"/>
          <p:cNvSpPr txBox="1">
            <a:spLocks noChangeArrowheads="1"/>
          </p:cNvSpPr>
          <p:nvPr/>
        </p:nvSpPr>
        <p:spPr bwMode="auto">
          <a:xfrm rot="16200000" flipH="1">
            <a:off x="6752433" y="3664635"/>
            <a:ext cx="3505200" cy="646331"/>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ja-JP" altLang="en-US" sz="3600" b="1" dirty="0">
                <a:solidFill>
                  <a:srgbClr val="FFFFFF"/>
                </a:solidFill>
                <a:effectLst>
                  <a:outerShdw blurRad="38100" dist="38100" dir="2700000" algn="tl">
                    <a:srgbClr val="000000"/>
                  </a:outerShdw>
                </a:effectLst>
                <a:cs typeface="Arial" charset="0"/>
              </a:rPr>
              <a:t>永恒的王国</a:t>
            </a:r>
            <a:r>
              <a:rPr lang="en-US" altLang="ja-JP" sz="3600" b="1" dirty="0">
                <a:solidFill>
                  <a:srgbClr val="FFFFFF"/>
                </a:solidFill>
                <a:effectLst>
                  <a:outerShdw blurRad="38100" dist="38100" dir="2700000" algn="tl">
                    <a:srgbClr val="000000"/>
                  </a:outerShdw>
                </a:effectLst>
                <a:cs typeface="Arial" charset="0"/>
              </a:rPr>
              <a:t> </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122497292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40292"/>
                                        </p:tgtEl>
                                        <p:attrNameLst>
                                          <p:attrName>style.visibility</p:attrName>
                                        </p:attrNameLst>
                                      </p:cBhvr>
                                      <p:to>
                                        <p:strVal val="visible"/>
                                      </p:to>
                                    </p:set>
                                    <p:anim calcmode="lin" valueType="num">
                                      <p:cBhvr additive="base">
                                        <p:cTn id="7" dur="500" fill="hold"/>
                                        <p:tgtEl>
                                          <p:spTgt spid="140292"/>
                                        </p:tgtEl>
                                        <p:attrNameLst>
                                          <p:attrName>ppt_x</p:attrName>
                                        </p:attrNameLst>
                                      </p:cBhvr>
                                      <p:tavLst>
                                        <p:tav tm="0">
                                          <p:val>
                                            <p:strVal val="0-#ppt_w/2"/>
                                          </p:val>
                                        </p:tav>
                                        <p:tav tm="100000">
                                          <p:val>
                                            <p:strVal val="#ppt_x"/>
                                          </p:val>
                                        </p:tav>
                                      </p:tavLst>
                                    </p:anim>
                                    <p:anim calcmode="lin" valueType="num">
                                      <p:cBhvr additive="base">
                                        <p:cTn id="8" dur="500" fill="hold"/>
                                        <p:tgtEl>
                                          <p:spTgt spid="14029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140290"/>
                                        </p:tgtEl>
                                        <p:attrNameLst>
                                          <p:attrName>style.visibility</p:attrName>
                                        </p:attrNameLst>
                                      </p:cBhvr>
                                      <p:to>
                                        <p:strVal val="visible"/>
                                      </p:to>
                                    </p:set>
                                    <p:animEffect transition="in" filter="wipe(left)">
                                      <p:cBhvr>
                                        <p:cTn id="12" dur="500"/>
                                        <p:tgtEl>
                                          <p:spTgt spid="140290"/>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140295"/>
                                        </p:tgtEl>
                                        <p:attrNameLst>
                                          <p:attrName>style.visibility</p:attrName>
                                        </p:attrNameLst>
                                      </p:cBhvr>
                                      <p:to>
                                        <p:strVal val="visible"/>
                                      </p:to>
                                    </p:set>
                                    <p:anim calcmode="lin" valueType="num">
                                      <p:cBhvr>
                                        <p:cTn id="16" dur="500" fill="hold"/>
                                        <p:tgtEl>
                                          <p:spTgt spid="140295"/>
                                        </p:tgtEl>
                                        <p:attrNameLst>
                                          <p:attrName>ppt_x</p:attrName>
                                        </p:attrNameLst>
                                      </p:cBhvr>
                                      <p:tavLst>
                                        <p:tav tm="0">
                                          <p:val>
                                            <p:strVal val="#ppt_x-#ppt_w/2"/>
                                          </p:val>
                                        </p:tav>
                                        <p:tav tm="100000">
                                          <p:val>
                                            <p:strVal val="#ppt_x"/>
                                          </p:val>
                                        </p:tav>
                                      </p:tavLst>
                                    </p:anim>
                                    <p:anim calcmode="lin" valueType="num">
                                      <p:cBhvr>
                                        <p:cTn id="17" dur="500" fill="hold"/>
                                        <p:tgtEl>
                                          <p:spTgt spid="140295"/>
                                        </p:tgtEl>
                                        <p:attrNameLst>
                                          <p:attrName>ppt_y</p:attrName>
                                        </p:attrNameLst>
                                      </p:cBhvr>
                                      <p:tavLst>
                                        <p:tav tm="0">
                                          <p:val>
                                            <p:strVal val="#ppt_y"/>
                                          </p:val>
                                        </p:tav>
                                        <p:tav tm="100000">
                                          <p:val>
                                            <p:strVal val="#ppt_y"/>
                                          </p:val>
                                        </p:tav>
                                      </p:tavLst>
                                    </p:anim>
                                    <p:anim calcmode="lin" valueType="num">
                                      <p:cBhvr>
                                        <p:cTn id="18" dur="500" fill="hold"/>
                                        <p:tgtEl>
                                          <p:spTgt spid="140295"/>
                                        </p:tgtEl>
                                        <p:attrNameLst>
                                          <p:attrName>ppt_w</p:attrName>
                                        </p:attrNameLst>
                                      </p:cBhvr>
                                      <p:tavLst>
                                        <p:tav tm="0">
                                          <p:val>
                                            <p:fltVal val="0"/>
                                          </p:val>
                                        </p:tav>
                                        <p:tav tm="100000">
                                          <p:val>
                                            <p:strVal val="#ppt_w"/>
                                          </p:val>
                                        </p:tav>
                                      </p:tavLst>
                                    </p:anim>
                                    <p:anim calcmode="lin" valueType="num">
                                      <p:cBhvr>
                                        <p:cTn id="19" dur="500" fill="hold"/>
                                        <p:tgtEl>
                                          <p:spTgt spid="140295"/>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140294"/>
                                        </p:tgtEl>
                                        <p:attrNameLst>
                                          <p:attrName>style.visibility</p:attrName>
                                        </p:attrNameLst>
                                      </p:cBhvr>
                                      <p:to>
                                        <p:strVal val="visible"/>
                                      </p:to>
                                    </p:set>
                                    <p:anim calcmode="lin" valueType="num">
                                      <p:cBhvr>
                                        <p:cTn id="23" dur="500" fill="hold"/>
                                        <p:tgtEl>
                                          <p:spTgt spid="140294"/>
                                        </p:tgtEl>
                                        <p:attrNameLst>
                                          <p:attrName>ppt_w</p:attrName>
                                        </p:attrNameLst>
                                      </p:cBhvr>
                                      <p:tavLst>
                                        <p:tav tm="0">
                                          <p:val>
                                            <p:fltVal val="0"/>
                                          </p:val>
                                        </p:tav>
                                        <p:tav tm="100000">
                                          <p:val>
                                            <p:strVal val="#ppt_w"/>
                                          </p:val>
                                        </p:tav>
                                      </p:tavLst>
                                    </p:anim>
                                    <p:anim calcmode="lin" valueType="num">
                                      <p:cBhvr>
                                        <p:cTn id="24" dur="500" fill="hold"/>
                                        <p:tgtEl>
                                          <p:spTgt spid="140294"/>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140293"/>
                                        </p:tgtEl>
                                        <p:attrNameLst>
                                          <p:attrName>style.visibility</p:attrName>
                                        </p:attrNameLst>
                                      </p:cBhvr>
                                      <p:to>
                                        <p:strVal val="visible"/>
                                      </p:to>
                                    </p:set>
                                    <p:anim calcmode="lin" valueType="num">
                                      <p:cBhvr additive="base">
                                        <p:cTn id="28" dur="500" fill="hold"/>
                                        <p:tgtEl>
                                          <p:spTgt spid="140293"/>
                                        </p:tgtEl>
                                        <p:attrNameLst>
                                          <p:attrName>ppt_x</p:attrName>
                                        </p:attrNameLst>
                                      </p:cBhvr>
                                      <p:tavLst>
                                        <p:tav tm="0">
                                          <p:val>
                                            <p:strVal val="#ppt_x"/>
                                          </p:val>
                                        </p:tav>
                                        <p:tav tm="100000">
                                          <p:val>
                                            <p:strVal val="#ppt_x"/>
                                          </p:val>
                                        </p:tav>
                                      </p:tavLst>
                                    </p:anim>
                                    <p:anim calcmode="lin" valueType="num">
                                      <p:cBhvr additive="base">
                                        <p:cTn id="29" dur="500" fill="hold"/>
                                        <p:tgtEl>
                                          <p:spTgt spid="140293"/>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140291"/>
                                        </p:tgtEl>
                                        <p:attrNameLst>
                                          <p:attrName>style.visibility</p:attrName>
                                        </p:attrNameLst>
                                      </p:cBhvr>
                                      <p:to>
                                        <p:strVal val="visible"/>
                                      </p:to>
                                    </p:set>
                                    <p:anim calcmode="lin" valueType="num">
                                      <p:cBhvr additive="base">
                                        <p:cTn id="33" dur="500" fill="hold"/>
                                        <p:tgtEl>
                                          <p:spTgt spid="140291"/>
                                        </p:tgtEl>
                                        <p:attrNameLst>
                                          <p:attrName>ppt_x</p:attrName>
                                        </p:attrNameLst>
                                      </p:cBhvr>
                                      <p:tavLst>
                                        <p:tav tm="0">
                                          <p:val>
                                            <p:strVal val="#ppt_x"/>
                                          </p:val>
                                        </p:tav>
                                        <p:tav tm="100000">
                                          <p:val>
                                            <p:strVal val="#ppt_x"/>
                                          </p:val>
                                        </p:tav>
                                      </p:tavLst>
                                    </p:anim>
                                    <p:anim calcmode="lin" valueType="num">
                                      <p:cBhvr additive="base">
                                        <p:cTn id="34" dur="500" fill="hold"/>
                                        <p:tgtEl>
                                          <p:spTgt spid="140291"/>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140297"/>
                                        </p:tgtEl>
                                        <p:attrNameLst>
                                          <p:attrName>style.visibility</p:attrName>
                                        </p:attrNameLst>
                                      </p:cBhvr>
                                      <p:to>
                                        <p:strVal val="visible"/>
                                      </p:to>
                                    </p:set>
                                    <p:anim calcmode="lin" valueType="num">
                                      <p:cBhvr>
                                        <p:cTn id="38" dur="500" fill="hold"/>
                                        <p:tgtEl>
                                          <p:spTgt spid="140297"/>
                                        </p:tgtEl>
                                        <p:attrNameLst>
                                          <p:attrName>ppt_w</p:attrName>
                                        </p:attrNameLst>
                                      </p:cBhvr>
                                      <p:tavLst>
                                        <p:tav tm="0">
                                          <p:val>
                                            <p:fltVal val="0"/>
                                          </p:val>
                                        </p:tav>
                                        <p:tav tm="100000">
                                          <p:val>
                                            <p:strVal val="#ppt_w"/>
                                          </p:val>
                                        </p:tav>
                                      </p:tavLst>
                                    </p:anim>
                                    <p:anim calcmode="lin" valueType="num">
                                      <p:cBhvr>
                                        <p:cTn id="39" dur="500" fill="hold"/>
                                        <p:tgtEl>
                                          <p:spTgt spid="140297"/>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140296"/>
                                        </p:tgtEl>
                                        <p:attrNameLst>
                                          <p:attrName>style.visibility</p:attrName>
                                        </p:attrNameLst>
                                      </p:cBhvr>
                                      <p:to>
                                        <p:strVal val="visible"/>
                                      </p:to>
                                    </p:set>
                                    <p:anim calcmode="lin" valueType="num">
                                      <p:cBhvr>
                                        <p:cTn id="43" dur="500" fill="hold"/>
                                        <p:tgtEl>
                                          <p:spTgt spid="140296"/>
                                        </p:tgtEl>
                                        <p:attrNameLst>
                                          <p:attrName>ppt_w</p:attrName>
                                        </p:attrNameLst>
                                      </p:cBhvr>
                                      <p:tavLst>
                                        <p:tav tm="0">
                                          <p:val>
                                            <p:fltVal val="0"/>
                                          </p:val>
                                        </p:tav>
                                        <p:tav tm="100000">
                                          <p:val>
                                            <p:strVal val="#ppt_w"/>
                                          </p:val>
                                        </p:tav>
                                      </p:tavLst>
                                    </p:anim>
                                    <p:anim calcmode="lin" valueType="num">
                                      <p:cBhvr>
                                        <p:cTn id="44" dur="500" fill="hold"/>
                                        <p:tgtEl>
                                          <p:spTgt spid="140296"/>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7" presetClass="entr" presetSubtype="1" fill="hold" grpId="0" nodeType="afterEffect">
                                  <p:stCondLst>
                                    <p:cond delay="1000"/>
                                  </p:stCondLst>
                                  <p:childTnLst>
                                    <p:set>
                                      <p:cBhvr>
                                        <p:cTn id="47" dur="1" fill="hold">
                                          <p:stCondLst>
                                            <p:cond delay="0"/>
                                          </p:stCondLst>
                                        </p:cTn>
                                        <p:tgtEl>
                                          <p:spTgt spid="140300"/>
                                        </p:tgtEl>
                                        <p:attrNameLst>
                                          <p:attrName>style.visibility</p:attrName>
                                        </p:attrNameLst>
                                      </p:cBhvr>
                                      <p:to>
                                        <p:strVal val="visible"/>
                                      </p:to>
                                    </p:set>
                                    <p:anim calcmode="lin" valueType="num">
                                      <p:cBhvr additive="base">
                                        <p:cTn id="48" dur="5000" fill="hold"/>
                                        <p:tgtEl>
                                          <p:spTgt spid="140300"/>
                                        </p:tgtEl>
                                        <p:attrNameLst>
                                          <p:attrName>ppt_x</p:attrName>
                                        </p:attrNameLst>
                                      </p:cBhvr>
                                      <p:tavLst>
                                        <p:tav tm="0">
                                          <p:val>
                                            <p:strVal val="#ppt_x"/>
                                          </p:val>
                                        </p:tav>
                                        <p:tav tm="100000">
                                          <p:val>
                                            <p:strVal val="#ppt_x"/>
                                          </p:val>
                                        </p:tav>
                                      </p:tavLst>
                                    </p:anim>
                                    <p:anim calcmode="lin" valueType="num">
                                      <p:cBhvr additive="base">
                                        <p:cTn id="49" dur="5000" fill="hold"/>
                                        <p:tgtEl>
                                          <p:spTgt spid="140300"/>
                                        </p:tgtEl>
                                        <p:attrNameLst>
                                          <p:attrName>ppt_y</p:attrName>
                                        </p:attrNameLst>
                                      </p:cBhvr>
                                      <p:tavLst>
                                        <p:tav tm="0">
                                          <p:val>
                                            <p:strVal val="0-#ppt_h/2"/>
                                          </p:val>
                                        </p:tav>
                                        <p:tav tm="100000">
                                          <p:val>
                                            <p:strVal val="#ppt_y"/>
                                          </p:val>
                                        </p:tav>
                                      </p:tavLst>
                                    </p:anim>
                                  </p:childTnLst>
                                </p:cTn>
                              </p:par>
                            </p:childTnLst>
                          </p:cTn>
                        </p:par>
                        <p:par>
                          <p:cTn id="50" fill="hold" nodeType="afterGroup">
                            <p:stCondLst>
                              <p:cond delay="27000"/>
                            </p:stCondLst>
                            <p:childTnLst>
                              <p:par>
                                <p:cTn id="51" presetID="2" presetClass="entr" presetSubtype="4" fill="hold" grpId="0" nodeType="afterEffect">
                                  <p:stCondLst>
                                    <p:cond delay="1000"/>
                                  </p:stCondLst>
                                  <p:childTnLst>
                                    <p:set>
                                      <p:cBhvr>
                                        <p:cTn id="52" dur="1" fill="hold">
                                          <p:stCondLst>
                                            <p:cond delay="0"/>
                                          </p:stCondLst>
                                        </p:cTn>
                                        <p:tgtEl>
                                          <p:spTgt spid="140305"/>
                                        </p:tgtEl>
                                        <p:attrNameLst>
                                          <p:attrName>style.visibility</p:attrName>
                                        </p:attrNameLst>
                                      </p:cBhvr>
                                      <p:to>
                                        <p:strVal val="visible"/>
                                      </p:to>
                                    </p:set>
                                    <p:anim calcmode="lin" valueType="num">
                                      <p:cBhvr additive="base">
                                        <p:cTn id="53" dur="500" fill="hold"/>
                                        <p:tgtEl>
                                          <p:spTgt spid="140305"/>
                                        </p:tgtEl>
                                        <p:attrNameLst>
                                          <p:attrName>ppt_x</p:attrName>
                                        </p:attrNameLst>
                                      </p:cBhvr>
                                      <p:tavLst>
                                        <p:tav tm="0">
                                          <p:val>
                                            <p:strVal val="#ppt_x"/>
                                          </p:val>
                                        </p:tav>
                                        <p:tav tm="100000">
                                          <p:val>
                                            <p:strVal val="#ppt_x"/>
                                          </p:val>
                                        </p:tav>
                                      </p:tavLst>
                                    </p:anim>
                                    <p:anim calcmode="lin" valueType="num">
                                      <p:cBhvr additive="base">
                                        <p:cTn id="54" dur="500" fill="hold"/>
                                        <p:tgtEl>
                                          <p:spTgt spid="140305"/>
                                        </p:tgtEl>
                                        <p:attrNameLst>
                                          <p:attrName>ppt_y</p:attrName>
                                        </p:attrNameLst>
                                      </p:cBhvr>
                                      <p:tavLst>
                                        <p:tav tm="0">
                                          <p:val>
                                            <p:strVal val="1+#ppt_h/2"/>
                                          </p:val>
                                        </p:tav>
                                        <p:tav tm="100000">
                                          <p:val>
                                            <p:strVal val="#ppt_y"/>
                                          </p:val>
                                        </p:tav>
                                      </p:tavLst>
                                    </p:anim>
                                  </p:childTnLst>
                                </p:cTn>
                              </p:par>
                            </p:childTnLst>
                          </p:cTn>
                        </p:par>
                        <p:par>
                          <p:cTn id="55" fill="hold" nodeType="afterGroup">
                            <p:stCondLst>
                              <p:cond delay="28500"/>
                            </p:stCondLst>
                            <p:childTnLst>
                              <p:par>
                                <p:cTn id="56" presetID="2" presetClass="entr" presetSubtype="4" fill="hold" grpId="0" nodeType="afterEffect">
                                  <p:stCondLst>
                                    <p:cond delay="1000"/>
                                  </p:stCondLst>
                                  <p:childTnLst>
                                    <p:set>
                                      <p:cBhvr>
                                        <p:cTn id="57" dur="1" fill="hold">
                                          <p:stCondLst>
                                            <p:cond delay="0"/>
                                          </p:stCondLst>
                                        </p:cTn>
                                        <p:tgtEl>
                                          <p:spTgt spid="140306"/>
                                        </p:tgtEl>
                                        <p:attrNameLst>
                                          <p:attrName>style.visibility</p:attrName>
                                        </p:attrNameLst>
                                      </p:cBhvr>
                                      <p:to>
                                        <p:strVal val="visible"/>
                                      </p:to>
                                    </p:set>
                                    <p:anim calcmode="lin" valueType="num">
                                      <p:cBhvr additive="base">
                                        <p:cTn id="58" dur="500" fill="hold"/>
                                        <p:tgtEl>
                                          <p:spTgt spid="140306"/>
                                        </p:tgtEl>
                                        <p:attrNameLst>
                                          <p:attrName>ppt_x</p:attrName>
                                        </p:attrNameLst>
                                      </p:cBhvr>
                                      <p:tavLst>
                                        <p:tav tm="0">
                                          <p:val>
                                            <p:strVal val="#ppt_x"/>
                                          </p:val>
                                        </p:tav>
                                        <p:tav tm="100000">
                                          <p:val>
                                            <p:strVal val="#ppt_x"/>
                                          </p:val>
                                        </p:tav>
                                      </p:tavLst>
                                    </p:anim>
                                    <p:anim calcmode="lin" valueType="num">
                                      <p:cBhvr additive="base">
                                        <p:cTn id="59" dur="500" fill="hold"/>
                                        <p:tgtEl>
                                          <p:spTgt spid="140306"/>
                                        </p:tgtEl>
                                        <p:attrNameLst>
                                          <p:attrName>ppt_y</p:attrName>
                                        </p:attrNameLst>
                                      </p:cBhvr>
                                      <p:tavLst>
                                        <p:tav tm="0">
                                          <p:val>
                                            <p:strVal val="1+#ppt_h/2"/>
                                          </p:val>
                                        </p:tav>
                                        <p:tav tm="100000">
                                          <p:val>
                                            <p:strVal val="#ppt_y"/>
                                          </p:val>
                                        </p:tav>
                                      </p:tavLst>
                                    </p:anim>
                                  </p:childTnLst>
                                </p:cTn>
                              </p:par>
                            </p:childTnLst>
                          </p:cTn>
                        </p:par>
                        <p:par>
                          <p:cTn id="60" fill="hold" nodeType="afterGroup">
                            <p:stCondLst>
                              <p:cond delay="30000"/>
                            </p:stCondLst>
                            <p:childTnLst>
                              <p:par>
                                <p:cTn id="61" presetID="2" presetClass="entr" presetSubtype="2" fill="hold" grpId="0" nodeType="afterEffect">
                                  <p:stCondLst>
                                    <p:cond delay="1000"/>
                                  </p:stCondLst>
                                  <p:childTnLst>
                                    <p:set>
                                      <p:cBhvr>
                                        <p:cTn id="62" dur="1" fill="hold">
                                          <p:stCondLst>
                                            <p:cond delay="0"/>
                                          </p:stCondLst>
                                        </p:cTn>
                                        <p:tgtEl>
                                          <p:spTgt spid="140307"/>
                                        </p:tgtEl>
                                        <p:attrNameLst>
                                          <p:attrName>style.visibility</p:attrName>
                                        </p:attrNameLst>
                                      </p:cBhvr>
                                      <p:to>
                                        <p:strVal val="visible"/>
                                      </p:to>
                                    </p:set>
                                    <p:anim calcmode="lin" valueType="num">
                                      <p:cBhvr additive="base">
                                        <p:cTn id="63" dur="500" fill="hold"/>
                                        <p:tgtEl>
                                          <p:spTgt spid="140307"/>
                                        </p:tgtEl>
                                        <p:attrNameLst>
                                          <p:attrName>ppt_x</p:attrName>
                                        </p:attrNameLst>
                                      </p:cBhvr>
                                      <p:tavLst>
                                        <p:tav tm="0">
                                          <p:val>
                                            <p:strVal val="1+#ppt_w/2"/>
                                          </p:val>
                                        </p:tav>
                                        <p:tav tm="100000">
                                          <p:val>
                                            <p:strVal val="#ppt_x"/>
                                          </p:val>
                                        </p:tav>
                                      </p:tavLst>
                                    </p:anim>
                                    <p:anim calcmode="lin" valueType="num">
                                      <p:cBhvr additive="base">
                                        <p:cTn id="64" dur="500" fill="hold"/>
                                        <p:tgtEl>
                                          <p:spTgt spid="1403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2" grpId="0" autoUpdateAnimBg="0"/>
      <p:bldP spid="140293" grpId="0" autoUpdateAnimBg="0"/>
      <p:bldP spid="140294" grpId="0"/>
      <p:bldP spid="140295" grpId="0" autoUpdateAnimBg="0"/>
      <p:bldP spid="140296" grpId="0"/>
      <p:bldP spid="140297" grpId="0" autoUpdateAnimBg="0"/>
      <p:bldP spid="140300" grpId="0" autoUpdateAnimBg="0"/>
      <p:bldP spid="140305" grpId="0" autoUpdateAnimBg="0"/>
      <p:bldP spid="140306" grpId="0" autoUpdateAnimBg="0"/>
      <p:bldP spid="140307"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0" y="0"/>
            <a:ext cx="9144000" cy="838200"/>
          </a:xfrm>
          <a:solidFill>
            <a:srgbClr val="000000"/>
          </a:solidFill>
          <a:effectLst>
            <a:outerShdw blurRad="63500" dist="35921" dir="2700000" algn="ctr" rotWithShape="0">
              <a:srgbClr val="000000">
                <a:alpha val="99962"/>
              </a:srgbClr>
            </a:outerShdw>
          </a:effectLst>
          <a:extLst/>
        </p:spPr>
        <p:txBody>
          <a:bodyPr/>
          <a:lstStyle/>
          <a:p>
            <a:pPr>
              <a:defRPr/>
            </a:pPr>
            <a:r>
              <a:rPr lang="ja-JP" altLang="en-US" sz="4800" dirty="0">
                <a:solidFill>
                  <a:srgbClr val="FFFFFF"/>
                </a:solidFill>
                <a:effectLst>
                  <a:outerShdw blurRad="38100" dist="38100" dir="2700000" algn="tl">
                    <a:srgbClr val="000000"/>
                  </a:outerShdw>
                </a:effectLst>
                <a:latin typeface="Times New Roman" charset="0"/>
                <a:cs typeface="+mj-cs"/>
              </a:rPr>
              <a:t>民族相信以色列是否有一个未来</a:t>
            </a:r>
            <a:r>
              <a:rPr lang="en-US" sz="4800" dirty="0">
                <a:solidFill>
                  <a:srgbClr val="FFFFFF"/>
                </a:solidFill>
                <a:effectLst>
                  <a:outerShdw blurRad="38100" dist="38100" dir="2700000" algn="tl">
                    <a:srgbClr val="000000"/>
                  </a:outerShdw>
                </a:effectLst>
                <a:latin typeface="Times New Roman" charset="0"/>
                <a:cs typeface="+mj-cs"/>
              </a:rPr>
              <a:t>?</a:t>
            </a:r>
          </a:p>
        </p:txBody>
      </p:sp>
      <p:sp>
        <p:nvSpPr>
          <p:cNvPr id="142339" name="Oval 3"/>
          <p:cNvSpPr>
            <a:spLocks noChangeArrowheads="1"/>
          </p:cNvSpPr>
          <p:nvPr/>
        </p:nvSpPr>
        <p:spPr bwMode="auto">
          <a:xfrm>
            <a:off x="457200" y="2170113"/>
            <a:ext cx="3810000" cy="3657600"/>
          </a:xfrm>
          <a:prstGeom prst="ellipse">
            <a:avLst/>
          </a:prstGeom>
          <a:noFill/>
          <a:ln w="57150">
            <a:solidFill>
              <a:schemeClr val="tx1"/>
            </a:solidFill>
            <a:round/>
            <a:headEnd/>
            <a:tailEnd/>
          </a:ln>
          <a:effectLst>
            <a:outerShdw dist="35921" dir="2700000" algn="ctr" rotWithShape="0">
              <a:srgbClr val="808080"/>
            </a:outerShdw>
          </a:effectLst>
        </p:spPr>
        <p:txBody>
          <a:bodyPr wrap="none" anchor="ctr"/>
          <a:lstStyle/>
          <a:p>
            <a:pPr>
              <a:defRPr/>
            </a:pPr>
            <a:endParaRPr lang="en-US" sz="1800">
              <a:solidFill>
                <a:srgbClr val="FFFF66"/>
              </a:solidFill>
              <a:cs typeface="+mn-cs"/>
            </a:endParaRPr>
          </a:p>
        </p:txBody>
      </p:sp>
      <p:sp>
        <p:nvSpPr>
          <p:cNvPr id="142340" name="Text Box 4"/>
          <p:cNvSpPr txBox="1">
            <a:spLocks noChangeArrowheads="1"/>
          </p:cNvSpPr>
          <p:nvPr/>
        </p:nvSpPr>
        <p:spPr bwMode="auto">
          <a:xfrm>
            <a:off x="1189138" y="1143000"/>
            <a:ext cx="2244525" cy="1077218"/>
          </a:xfrm>
          <a:prstGeom prst="rect">
            <a:avLst/>
          </a:prstGeom>
          <a:noFill/>
          <a:ln w="9525">
            <a:noFill/>
            <a:miter lim="800000"/>
            <a:headEnd/>
            <a:tailEnd/>
          </a:ln>
          <a:effectLst>
            <a:outerShdw dist="35921" dir="2700000" algn="ctr" rotWithShape="0">
              <a:srgbClr val="808080"/>
            </a:outerShdw>
          </a:effec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defRPr/>
            </a:pPr>
            <a:r>
              <a:rPr lang="ja-JP" altLang="en-US" sz="3200" b="1" dirty="0">
                <a:solidFill>
                  <a:srgbClr val="FFFF66"/>
                </a:solidFill>
                <a:cs typeface="+mn-cs"/>
              </a:rPr>
              <a:t>施与</a:t>
            </a:r>
            <a:endParaRPr lang="en-US" sz="3200" b="1" dirty="0">
              <a:solidFill>
                <a:srgbClr val="FFFF66"/>
              </a:solidFill>
              <a:cs typeface="+mn-cs"/>
            </a:endParaRPr>
          </a:p>
          <a:p>
            <a:pPr algn="ctr">
              <a:defRPr/>
            </a:pPr>
            <a:r>
              <a:rPr lang="ja-JP" altLang="en-US" sz="3200" b="1" dirty="0">
                <a:solidFill>
                  <a:srgbClr val="FFFF66"/>
                </a:solidFill>
                <a:cs typeface="+mn-cs"/>
              </a:rPr>
              <a:t>千禧年前论</a:t>
            </a:r>
            <a:endParaRPr lang="en-US" sz="3200" dirty="0">
              <a:solidFill>
                <a:srgbClr val="FFFF66"/>
              </a:solidFill>
              <a:cs typeface="+mn-cs"/>
            </a:endParaRPr>
          </a:p>
        </p:txBody>
      </p:sp>
      <p:sp>
        <p:nvSpPr>
          <p:cNvPr id="142341" name="Text Box 5"/>
          <p:cNvSpPr txBox="1">
            <a:spLocks noChangeArrowheads="1"/>
          </p:cNvSpPr>
          <p:nvPr/>
        </p:nvSpPr>
        <p:spPr bwMode="auto">
          <a:xfrm>
            <a:off x="2895600" y="3778250"/>
            <a:ext cx="1314450" cy="946150"/>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ja-JP" altLang="en-US" sz="2800" b="1" dirty="0">
                <a:solidFill>
                  <a:srgbClr val="FFFF66"/>
                </a:solidFill>
              </a:rPr>
              <a:t>以色列有前途</a:t>
            </a:r>
            <a:endParaRPr lang="en-US" sz="2800" b="1" dirty="0">
              <a:solidFill>
                <a:srgbClr val="FFFF66"/>
              </a:solidFill>
            </a:endParaRPr>
          </a:p>
        </p:txBody>
      </p:sp>
      <p:sp>
        <p:nvSpPr>
          <p:cNvPr id="142342" name="Oval 6"/>
          <p:cNvSpPr>
            <a:spLocks noChangeArrowheads="1"/>
          </p:cNvSpPr>
          <p:nvPr/>
        </p:nvSpPr>
        <p:spPr bwMode="auto">
          <a:xfrm>
            <a:off x="4876800" y="2170113"/>
            <a:ext cx="3810000" cy="3657600"/>
          </a:xfrm>
          <a:prstGeom prst="ellipse">
            <a:avLst/>
          </a:prstGeom>
          <a:noFill/>
          <a:ln w="57150">
            <a:solidFill>
              <a:srgbClr val="C9C4FF"/>
            </a:solidFill>
            <a:round/>
            <a:headEnd/>
            <a:tailEnd/>
          </a:ln>
          <a:effectLst>
            <a:outerShdw dist="35921" dir="2700000" algn="ctr" rotWithShape="0">
              <a:srgbClr val="808080"/>
            </a:outerShdw>
          </a:effectLst>
        </p:spPr>
        <p:txBody>
          <a:bodyPr wrap="none" anchor="ctr"/>
          <a:lstStyle/>
          <a:p>
            <a:pPr>
              <a:defRPr/>
            </a:pPr>
            <a:endParaRPr lang="en-US" sz="1800">
              <a:solidFill>
                <a:srgbClr val="FFFF66"/>
              </a:solidFill>
              <a:cs typeface="+mn-cs"/>
            </a:endParaRPr>
          </a:p>
        </p:txBody>
      </p:sp>
      <p:sp>
        <p:nvSpPr>
          <p:cNvPr id="142343" name="Text Box 7"/>
          <p:cNvSpPr txBox="1">
            <a:spLocks noChangeArrowheads="1"/>
          </p:cNvSpPr>
          <p:nvPr/>
        </p:nvSpPr>
        <p:spPr bwMode="auto">
          <a:xfrm>
            <a:off x="5257800" y="1143000"/>
            <a:ext cx="3124200" cy="1066800"/>
          </a:xfrm>
          <a:prstGeom prst="rect">
            <a:avLst/>
          </a:prstGeom>
          <a:noFill/>
          <a:ln w="9525">
            <a:noFill/>
            <a:miter lim="800000"/>
            <a:headEnd/>
            <a:tailEnd/>
          </a:ln>
          <a:effectLst>
            <a:outerShdw dist="35921" dir="2700000" algn="ctr" rotWithShape="0">
              <a:srgbClr val="808080"/>
            </a:outerShdw>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defRPr/>
            </a:pPr>
            <a:r>
              <a:rPr lang="ja-JP" altLang="en-US" sz="3200" b="1" dirty="0">
                <a:solidFill>
                  <a:srgbClr val="CC99FF"/>
                </a:solidFill>
                <a:cs typeface="+mn-cs"/>
              </a:rPr>
              <a:t>千禧年单一论和</a:t>
            </a:r>
            <a:r>
              <a:rPr lang="en-US" sz="3200" b="1" dirty="0">
                <a:solidFill>
                  <a:srgbClr val="CC99FF"/>
                </a:solidFill>
                <a:cs typeface="+mn-cs"/>
              </a:rPr>
              <a:t> </a:t>
            </a:r>
          </a:p>
          <a:p>
            <a:pPr algn="ctr">
              <a:defRPr/>
            </a:pPr>
            <a:r>
              <a:rPr lang="ja-JP" altLang="en-US" sz="3200" b="1" dirty="0">
                <a:solidFill>
                  <a:srgbClr val="CC99FF"/>
                </a:solidFill>
                <a:cs typeface="+mn-cs"/>
              </a:rPr>
              <a:t>千禧年后论</a:t>
            </a:r>
            <a:endParaRPr lang="en-US" sz="3200" b="1" dirty="0">
              <a:solidFill>
                <a:srgbClr val="CC99FF"/>
              </a:solidFill>
              <a:cs typeface="+mn-cs"/>
            </a:endParaRPr>
          </a:p>
        </p:txBody>
      </p:sp>
      <p:sp>
        <p:nvSpPr>
          <p:cNvPr id="142344" name="Text Box 8"/>
          <p:cNvSpPr txBox="1">
            <a:spLocks noChangeArrowheads="1"/>
          </p:cNvSpPr>
          <p:nvPr/>
        </p:nvSpPr>
        <p:spPr bwMode="auto">
          <a:xfrm>
            <a:off x="6858000" y="3581400"/>
            <a:ext cx="1828800" cy="1066800"/>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ja-JP" altLang="en-US" sz="3200" b="1" dirty="0">
                <a:solidFill>
                  <a:srgbClr val="CC99FF"/>
                </a:solidFill>
              </a:rPr>
              <a:t>以色列没有前途</a:t>
            </a:r>
            <a:endParaRPr lang="en-US" sz="3200" b="1" dirty="0">
              <a:solidFill>
                <a:srgbClr val="CC99FF"/>
              </a:solidFill>
            </a:endParaRPr>
          </a:p>
        </p:txBody>
      </p:sp>
      <p:sp>
        <p:nvSpPr>
          <p:cNvPr id="142345" name="Oval 9"/>
          <p:cNvSpPr>
            <a:spLocks noChangeArrowheads="1"/>
          </p:cNvSpPr>
          <p:nvPr/>
        </p:nvSpPr>
        <p:spPr bwMode="auto">
          <a:xfrm>
            <a:off x="2686050" y="3048000"/>
            <a:ext cx="3810000" cy="3657600"/>
          </a:xfrm>
          <a:prstGeom prst="ellipse">
            <a:avLst/>
          </a:prstGeom>
          <a:noFill/>
          <a:ln w="57150">
            <a:solidFill>
              <a:srgbClr val="00FFFF"/>
            </a:solidFill>
            <a:round/>
            <a:headEnd/>
            <a:tailEnd/>
          </a:ln>
          <a:effectLst>
            <a:outerShdw dist="35921" dir="2700000" algn="ctr" rotWithShape="0">
              <a:srgbClr val="808080"/>
            </a:outerShdw>
          </a:effectLst>
        </p:spPr>
        <p:txBody>
          <a:bodyPr wrap="none" anchor="ctr"/>
          <a:lstStyle/>
          <a:p>
            <a:pPr>
              <a:defRPr/>
            </a:pPr>
            <a:endParaRPr lang="en-US" sz="1800">
              <a:solidFill>
                <a:srgbClr val="FFFF66"/>
              </a:solidFill>
              <a:cs typeface="+mn-cs"/>
            </a:endParaRPr>
          </a:p>
        </p:txBody>
      </p:sp>
      <p:sp>
        <p:nvSpPr>
          <p:cNvPr id="142346" name="Text Box 10"/>
          <p:cNvSpPr txBox="1">
            <a:spLocks noChangeArrowheads="1"/>
          </p:cNvSpPr>
          <p:nvPr/>
        </p:nvSpPr>
        <p:spPr bwMode="auto">
          <a:xfrm>
            <a:off x="5772150" y="5859463"/>
            <a:ext cx="2184400" cy="1066800"/>
          </a:xfrm>
          <a:prstGeom prst="rect">
            <a:avLst/>
          </a:prstGeom>
          <a:noFill/>
          <a:ln w="9525">
            <a:noFill/>
            <a:miter lim="800000"/>
            <a:headEnd/>
            <a:tailEnd/>
          </a:ln>
          <a:effectLst>
            <a:outerShdw dist="35921" dir="2700000" algn="ctr" rotWithShape="0">
              <a:srgbClr val="808080"/>
            </a:outerShdw>
          </a:effec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defRPr/>
            </a:pPr>
            <a:r>
              <a:rPr lang="ja-JP" altLang="en-US" sz="3200" b="1" dirty="0">
                <a:solidFill>
                  <a:srgbClr val="66FFFF"/>
                </a:solidFill>
                <a:cs typeface="+mn-cs"/>
              </a:rPr>
              <a:t>盟约</a:t>
            </a:r>
            <a:endParaRPr lang="en-US" sz="3200" b="1" dirty="0">
              <a:solidFill>
                <a:srgbClr val="66FFFF"/>
              </a:solidFill>
              <a:cs typeface="+mn-cs"/>
            </a:endParaRPr>
          </a:p>
          <a:p>
            <a:pPr algn="ctr">
              <a:defRPr/>
            </a:pPr>
            <a:r>
              <a:rPr lang="ja-JP" altLang="en-US" sz="3200" b="1" dirty="0">
                <a:solidFill>
                  <a:srgbClr val="66FFFF"/>
                </a:solidFill>
                <a:effectLst>
                  <a:outerShdw blurRad="38100" dist="38100" dir="2700000" algn="tl">
                    <a:srgbClr val="000000"/>
                  </a:outerShdw>
                </a:effectLst>
                <a:cs typeface="+mn-cs"/>
              </a:rPr>
              <a:t>千禧年前论</a:t>
            </a:r>
            <a:endParaRPr lang="en-US" sz="3200" b="1" dirty="0">
              <a:solidFill>
                <a:srgbClr val="66FFFF"/>
              </a:solidFill>
              <a:effectLst>
                <a:outerShdw blurRad="38100" dist="38100" dir="2700000" algn="tl">
                  <a:srgbClr val="000000"/>
                </a:outerShdw>
              </a:effectLst>
              <a:cs typeface="+mn-cs"/>
            </a:endParaRPr>
          </a:p>
        </p:txBody>
      </p:sp>
      <p:sp>
        <p:nvSpPr>
          <p:cNvPr id="142347" name="Text Box 11"/>
          <p:cNvSpPr txBox="1">
            <a:spLocks noChangeArrowheads="1"/>
          </p:cNvSpPr>
          <p:nvPr/>
        </p:nvSpPr>
        <p:spPr bwMode="auto">
          <a:xfrm>
            <a:off x="4953000" y="3732213"/>
            <a:ext cx="1295400" cy="1373187"/>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ja-JP" altLang="en-US" sz="2800" b="1" dirty="0">
                <a:solidFill>
                  <a:srgbClr val="66FFFF"/>
                </a:solidFill>
              </a:rPr>
              <a:t>教会是新以色列</a:t>
            </a:r>
            <a:endParaRPr lang="en-US" sz="2800" b="1" dirty="0">
              <a:solidFill>
                <a:srgbClr val="66FFFF"/>
              </a:solidFill>
            </a:endParaRPr>
          </a:p>
        </p:txBody>
      </p:sp>
      <p:sp>
        <p:nvSpPr>
          <p:cNvPr id="142348" name="Text Box 12"/>
          <p:cNvSpPr txBox="1">
            <a:spLocks noChangeArrowheads="1"/>
          </p:cNvSpPr>
          <p:nvPr/>
        </p:nvSpPr>
        <p:spPr bwMode="auto">
          <a:xfrm>
            <a:off x="533400" y="3703638"/>
            <a:ext cx="1543050" cy="1569660"/>
          </a:xfrm>
          <a:prstGeom prst="rect">
            <a:avLst/>
          </a:prstGeom>
          <a:noFill/>
          <a:ln w="9525">
            <a:noFill/>
            <a:miter lim="800000"/>
            <a:headEnd/>
            <a:tailEnd/>
          </a:ln>
          <a:effectLst>
            <a:outerShdw dist="35921" dir="2700000" algn="ctr" rotWithShape="0">
              <a:srgbClr val="808080"/>
            </a:outerShdw>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defRPr/>
            </a:pPr>
            <a:r>
              <a:rPr lang="ja-JP" altLang="en-US" sz="3200" b="1" dirty="0">
                <a:solidFill>
                  <a:srgbClr val="FFFF66"/>
                </a:solidFill>
                <a:cs typeface="+mn-cs"/>
              </a:rPr>
              <a:t>教会和以色列不同</a:t>
            </a:r>
            <a:r>
              <a:rPr lang="en-US" sz="3200" b="1" dirty="0">
                <a:solidFill>
                  <a:srgbClr val="FFFF66"/>
                </a:solidFill>
                <a:cs typeface="+mn-cs"/>
              </a:rPr>
              <a:t> </a:t>
            </a:r>
          </a:p>
        </p:txBody>
      </p:sp>
    </p:spTree>
    <p:extLst>
      <p:ext uri="{BB962C8B-B14F-4D97-AF65-F5344CB8AC3E}">
        <p14:creationId xmlns:p14="http://schemas.microsoft.com/office/powerpoint/2010/main" val="822208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42340"/>
                                        </p:tgtEl>
                                        <p:attrNameLst>
                                          <p:attrName>style.visibility</p:attrName>
                                        </p:attrNameLst>
                                      </p:cBhvr>
                                      <p:to>
                                        <p:strVal val="visible"/>
                                      </p:to>
                                    </p:set>
                                    <p:anim calcmode="lin" valueType="num">
                                      <p:cBhvr>
                                        <p:cTn id="7" dur="1000" fill="hold"/>
                                        <p:tgtEl>
                                          <p:spTgt spid="142340"/>
                                        </p:tgtEl>
                                        <p:attrNameLst>
                                          <p:attrName>ppt_w</p:attrName>
                                        </p:attrNameLst>
                                      </p:cBhvr>
                                      <p:tavLst>
                                        <p:tav tm="0">
                                          <p:val>
                                            <p:strVal val="#ppt_w+.3"/>
                                          </p:val>
                                        </p:tav>
                                        <p:tav tm="100000">
                                          <p:val>
                                            <p:strVal val="#ppt_w"/>
                                          </p:val>
                                        </p:tav>
                                      </p:tavLst>
                                    </p:anim>
                                    <p:anim calcmode="lin" valueType="num">
                                      <p:cBhvr>
                                        <p:cTn id="8" dur="1000" fill="hold"/>
                                        <p:tgtEl>
                                          <p:spTgt spid="142340"/>
                                        </p:tgtEl>
                                        <p:attrNameLst>
                                          <p:attrName>ppt_h</p:attrName>
                                        </p:attrNameLst>
                                      </p:cBhvr>
                                      <p:tavLst>
                                        <p:tav tm="0">
                                          <p:val>
                                            <p:strVal val="#ppt_h"/>
                                          </p:val>
                                        </p:tav>
                                        <p:tav tm="100000">
                                          <p:val>
                                            <p:strVal val="#ppt_h"/>
                                          </p:val>
                                        </p:tav>
                                      </p:tavLst>
                                    </p:anim>
                                    <p:animEffect transition="in" filter="fade">
                                      <p:cBhvr>
                                        <p:cTn id="9" dur="1000"/>
                                        <p:tgtEl>
                                          <p:spTgt spid="142340"/>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142339"/>
                                        </p:tgtEl>
                                        <p:attrNameLst>
                                          <p:attrName>style.visibility</p:attrName>
                                        </p:attrNameLst>
                                      </p:cBhvr>
                                      <p:to>
                                        <p:strVal val="visible"/>
                                      </p:to>
                                    </p:set>
                                    <p:anim calcmode="lin" valueType="num">
                                      <p:cBhvr>
                                        <p:cTn id="13" dur="1000" fill="hold"/>
                                        <p:tgtEl>
                                          <p:spTgt spid="142339"/>
                                        </p:tgtEl>
                                        <p:attrNameLst>
                                          <p:attrName>ppt_w</p:attrName>
                                        </p:attrNameLst>
                                      </p:cBhvr>
                                      <p:tavLst>
                                        <p:tav tm="0">
                                          <p:val>
                                            <p:strVal val="#ppt_w+.3"/>
                                          </p:val>
                                        </p:tav>
                                        <p:tav tm="100000">
                                          <p:val>
                                            <p:strVal val="#ppt_w"/>
                                          </p:val>
                                        </p:tav>
                                      </p:tavLst>
                                    </p:anim>
                                    <p:anim calcmode="lin" valueType="num">
                                      <p:cBhvr>
                                        <p:cTn id="14" dur="1000" fill="hold"/>
                                        <p:tgtEl>
                                          <p:spTgt spid="142339"/>
                                        </p:tgtEl>
                                        <p:attrNameLst>
                                          <p:attrName>ppt_h</p:attrName>
                                        </p:attrNameLst>
                                      </p:cBhvr>
                                      <p:tavLst>
                                        <p:tav tm="0">
                                          <p:val>
                                            <p:strVal val="#ppt_h"/>
                                          </p:val>
                                        </p:tav>
                                        <p:tav tm="100000">
                                          <p:val>
                                            <p:strVal val="#ppt_h"/>
                                          </p:val>
                                        </p:tav>
                                      </p:tavLst>
                                    </p:anim>
                                    <p:animEffect transition="in" filter="fade">
                                      <p:cBhvr>
                                        <p:cTn id="15" dur="1000"/>
                                        <p:tgtEl>
                                          <p:spTgt spid="142339"/>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142341"/>
                                        </p:tgtEl>
                                        <p:attrNameLst>
                                          <p:attrName>style.visibility</p:attrName>
                                        </p:attrNameLst>
                                      </p:cBhvr>
                                      <p:to>
                                        <p:strVal val="visible"/>
                                      </p:to>
                                    </p:set>
                                    <p:anim calcmode="lin" valueType="num">
                                      <p:cBhvr>
                                        <p:cTn id="19" dur="1000" fill="hold"/>
                                        <p:tgtEl>
                                          <p:spTgt spid="142341"/>
                                        </p:tgtEl>
                                        <p:attrNameLst>
                                          <p:attrName>ppt_w</p:attrName>
                                        </p:attrNameLst>
                                      </p:cBhvr>
                                      <p:tavLst>
                                        <p:tav tm="0">
                                          <p:val>
                                            <p:strVal val="#ppt_w+.3"/>
                                          </p:val>
                                        </p:tav>
                                        <p:tav tm="100000">
                                          <p:val>
                                            <p:strVal val="#ppt_w"/>
                                          </p:val>
                                        </p:tav>
                                      </p:tavLst>
                                    </p:anim>
                                    <p:anim calcmode="lin" valueType="num">
                                      <p:cBhvr>
                                        <p:cTn id="20" dur="1000" fill="hold"/>
                                        <p:tgtEl>
                                          <p:spTgt spid="142341"/>
                                        </p:tgtEl>
                                        <p:attrNameLst>
                                          <p:attrName>ppt_h</p:attrName>
                                        </p:attrNameLst>
                                      </p:cBhvr>
                                      <p:tavLst>
                                        <p:tav tm="0">
                                          <p:val>
                                            <p:strVal val="#ppt_h"/>
                                          </p:val>
                                        </p:tav>
                                        <p:tav tm="100000">
                                          <p:val>
                                            <p:strVal val="#ppt_h"/>
                                          </p:val>
                                        </p:tav>
                                      </p:tavLst>
                                    </p:anim>
                                    <p:animEffect transition="in" filter="fade">
                                      <p:cBhvr>
                                        <p:cTn id="21" dur="1000"/>
                                        <p:tgtEl>
                                          <p:spTgt spid="14234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142343"/>
                                        </p:tgtEl>
                                        <p:attrNameLst>
                                          <p:attrName>style.visibility</p:attrName>
                                        </p:attrNameLst>
                                      </p:cBhvr>
                                      <p:to>
                                        <p:strVal val="visible"/>
                                      </p:to>
                                    </p:set>
                                    <p:anim calcmode="lin" valueType="num">
                                      <p:cBhvr>
                                        <p:cTn id="26" dur="1000" fill="hold"/>
                                        <p:tgtEl>
                                          <p:spTgt spid="142343"/>
                                        </p:tgtEl>
                                        <p:attrNameLst>
                                          <p:attrName>ppt_w</p:attrName>
                                        </p:attrNameLst>
                                      </p:cBhvr>
                                      <p:tavLst>
                                        <p:tav tm="0">
                                          <p:val>
                                            <p:strVal val="#ppt_w+.3"/>
                                          </p:val>
                                        </p:tav>
                                        <p:tav tm="100000">
                                          <p:val>
                                            <p:strVal val="#ppt_w"/>
                                          </p:val>
                                        </p:tav>
                                      </p:tavLst>
                                    </p:anim>
                                    <p:anim calcmode="lin" valueType="num">
                                      <p:cBhvr>
                                        <p:cTn id="27" dur="1000" fill="hold"/>
                                        <p:tgtEl>
                                          <p:spTgt spid="142343"/>
                                        </p:tgtEl>
                                        <p:attrNameLst>
                                          <p:attrName>ppt_h</p:attrName>
                                        </p:attrNameLst>
                                      </p:cBhvr>
                                      <p:tavLst>
                                        <p:tav tm="0">
                                          <p:val>
                                            <p:strVal val="#ppt_h"/>
                                          </p:val>
                                        </p:tav>
                                        <p:tav tm="100000">
                                          <p:val>
                                            <p:strVal val="#ppt_h"/>
                                          </p:val>
                                        </p:tav>
                                      </p:tavLst>
                                    </p:anim>
                                    <p:animEffect transition="in" filter="fade">
                                      <p:cBhvr>
                                        <p:cTn id="28" dur="1000"/>
                                        <p:tgtEl>
                                          <p:spTgt spid="142343"/>
                                        </p:tgtEl>
                                      </p:cBhvr>
                                    </p:animEffect>
                                  </p:childTnLst>
                                </p:cTn>
                              </p:par>
                            </p:childTnLst>
                          </p:cTn>
                        </p:par>
                        <p:par>
                          <p:cTn id="29" fill="hold" nodeType="afterGroup">
                            <p:stCondLst>
                              <p:cond delay="1000"/>
                            </p:stCondLst>
                            <p:childTnLst>
                              <p:par>
                                <p:cTn id="30" presetID="50" presetClass="entr" presetSubtype="0" decel="100000" fill="hold" grpId="0" nodeType="afterEffect">
                                  <p:stCondLst>
                                    <p:cond delay="0"/>
                                  </p:stCondLst>
                                  <p:childTnLst>
                                    <p:set>
                                      <p:cBhvr>
                                        <p:cTn id="31" dur="1" fill="hold">
                                          <p:stCondLst>
                                            <p:cond delay="0"/>
                                          </p:stCondLst>
                                        </p:cTn>
                                        <p:tgtEl>
                                          <p:spTgt spid="142342"/>
                                        </p:tgtEl>
                                        <p:attrNameLst>
                                          <p:attrName>style.visibility</p:attrName>
                                        </p:attrNameLst>
                                      </p:cBhvr>
                                      <p:to>
                                        <p:strVal val="visible"/>
                                      </p:to>
                                    </p:set>
                                    <p:anim calcmode="lin" valueType="num">
                                      <p:cBhvr>
                                        <p:cTn id="32" dur="1000" fill="hold"/>
                                        <p:tgtEl>
                                          <p:spTgt spid="142342"/>
                                        </p:tgtEl>
                                        <p:attrNameLst>
                                          <p:attrName>ppt_w</p:attrName>
                                        </p:attrNameLst>
                                      </p:cBhvr>
                                      <p:tavLst>
                                        <p:tav tm="0">
                                          <p:val>
                                            <p:strVal val="#ppt_w+.3"/>
                                          </p:val>
                                        </p:tav>
                                        <p:tav tm="100000">
                                          <p:val>
                                            <p:strVal val="#ppt_w"/>
                                          </p:val>
                                        </p:tav>
                                      </p:tavLst>
                                    </p:anim>
                                    <p:anim calcmode="lin" valueType="num">
                                      <p:cBhvr>
                                        <p:cTn id="33" dur="1000" fill="hold"/>
                                        <p:tgtEl>
                                          <p:spTgt spid="142342"/>
                                        </p:tgtEl>
                                        <p:attrNameLst>
                                          <p:attrName>ppt_h</p:attrName>
                                        </p:attrNameLst>
                                      </p:cBhvr>
                                      <p:tavLst>
                                        <p:tav tm="0">
                                          <p:val>
                                            <p:strVal val="#ppt_h"/>
                                          </p:val>
                                        </p:tav>
                                        <p:tav tm="100000">
                                          <p:val>
                                            <p:strVal val="#ppt_h"/>
                                          </p:val>
                                        </p:tav>
                                      </p:tavLst>
                                    </p:anim>
                                    <p:animEffect transition="in" filter="fade">
                                      <p:cBhvr>
                                        <p:cTn id="34" dur="1000"/>
                                        <p:tgtEl>
                                          <p:spTgt spid="142342"/>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142344"/>
                                        </p:tgtEl>
                                        <p:attrNameLst>
                                          <p:attrName>style.visibility</p:attrName>
                                        </p:attrNameLst>
                                      </p:cBhvr>
                                      <p:to>
                                        <p:strVal val="visible"/>
                                      </p:to>
                                    </p:set>
                                    <p:anim calcmode="lin" valueType="num">
                                      <p:cBhvr>
                                        <p:cTn id="38" dur="1000" fill="hold"/>
                                        <p:tgtEl>
                                          <p:spTgt spid="142344"/>
                                        </p:tgtEl>
                                        <p:attrNameLst>
                                          <p:attrName>ppt_w</p:attrName>
                                        </p:attrNameLst>
                                      </p:cBhvr>
                                      <p:tavLst>
                                        <p:tav tm="0">
                                          <p:val>
                                            <p:strVal val="#ppt_w+.3"/>
                                          </p:val>
                                        </p:tav>
                                        <p:tav tm="100000">
                                          <p:val>
                                            <p:strVal val="#ppt_w"/>
                                          </p:val>
                                        </p:tav>
                                      </p:tavLst>
                                    </p:anim>
                                    <p:anim calcmode="lin" valueType="num">
                                      <p:cBhvr>
                                        <p:cTn id="39" dur="1000" fill="hold"/>
                                        <p:tgtEl>
                                          <p:spTgt spid="142344"/>
                                        </p:tgtEl>
                                        <p:attrNameLst>
                                          <p:attrName>ppt_h</p:attrName>
                                        </p:attrNameLst>
                                      </p:cBhvr>
                                      <p:tavLst>
                                        <p:tav tm="0">
                                          <p:val>
                                            <p:strVal val="#ppt_h"/>
                                          </p:val>
                                        </p:tav>
                                        <p:tav tm="100000">
                                          <p:val>
                                            <p:strVal val="#ppt_h"/>
                                          </p:val>
                                        </p:tav>
                                      </p:tavLst>
                                    </p:anim>
                                    <p:animEffect transition="in" filter="fade">
                                      <p:cBhvr>
                                        <p:cTn id="40" dur="1000"/>
                                        <p:tgtEl>
                                          <p:spTgt spid="142344"/>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142346"/>
                                        </p:tgtEl>
                                        <p:attrNameLst>
                                          <p:attrName>style.visibility</p:attrName>
                                        </p:attrNameLst>
                                      </p:cBhvr>
                                      <p:to>
                                        <p:strVal val="visible"/>
                                      </p:to>
                                    </p:set>
                                    <p:anim calcmode="lin" valueType="num">
                                      <p:cBhvr>
                                        <p:cTn id="45" dur="1000" fill="hold"/>
                                        <p:tgtEl>
                                          <p:spTgt spid="142346"/>
                                        </p:tgtEl>
                                        <p:attrNameLst>
                                          <p:attrName>ppt_w</p:attrName>
                                        </p:attrNameLst>
                                      </p:cBhvr>
                                      <p:tavLst>
                                        <p:tav tm="0">
                                          <p:val>
                                            <p:strVal val="#ppt_w+.3"/>
                                          </p:val>
                                        </p:tav>
                                        <p:tav tm="100000">
                                          <p:val>
                                            <p:strVal val="#ppt_w"/>
                                          </p:val>
                                        </p:tav>
                                      </p:tavLst>
                                    </p:anim>
                                    <p:anim calcmode="lin" valueType="num">
                                      <p:cBhvr>
                                        <p:cTn id="46" dur="1000" fill="hold"/>
                                        <p:tgtEl>
                                          <p:spTgt spid="142346"/>
                                        </p:tgtEl>
                                        <p:attrNameLst>
                                          <p:attrName>ppt_h</p:attrName>
                                        </p:attrNameLst>
                                      </p:cBhvr>
                                      <p:tavLst>
                                        <p:tav tm="0">
                                          <p:val>
                                            <p:strVal val="#ppt_h"/>
                                          </p:val>
                                        </p:tav>
                                        <p:tav tm="100000">
                                          <p:val>
                                            <p:strVal val="#ppt_h"/>
                                          </p:val>
                                        </p:tav>
                                      </p:tavLst>
                                    </p:anim>
                                    <p:animEffect transition="in" filter="fade">
                                      <p:cBhvr>
                                        <p:cTn id="47" dur="1000"/>
                                        <p:tgtEl>
                                          <p:spTgt spid="142346"/>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142345"/>
                                        </p:tgtEl>
                                        <p:attrNameLst>
                                          <p:attrName>style.visibility</p:attrName>
                                        </p:attrNameLst>
                                      </p:cBhvr>
                                      <p:to>
                                        <p:strVal val="visible"/>
                                      </p:to>
                                    </p:set>
                                    <p:anim calcmode="lin" valueType="num">
                                      <p:cBhvr>
                                        <p:cTn id="51" dur="1000" fill="hold"/>
                                        <p:tgtEl>
                                          <p:spTgt spid="142345"/>
                                        </p:tgtEl>
                                        <p:attrNameLst>
                                          <p:attrName>ppt_w</p:attrName>
                                        </p:attrNameLst>
                                      </p:cBhvr>
                                      <p:tavLst>
                                        <p:tav tm="0">
                                          <p:val>
                                            <p:strVal val="#ppt_w+.3"/>
                                          </p:val>
                                        </p:tav>
                                        <p:tav tm="100000">
                                          <p:val>
                                            <p:strVal val="#ppt_w"/>
                                          </p:val>
                                        </p:tav>
                                      </p:tavLst>
                                    </p:anim>
                                    <p:anim calcmode="lin" valueType="num">
                                      <p:cBhvr>
                                        <p:cTn id="52" dur="1000" fill="hold"/>
                                        <p:tgtEl>
                                          <p:spTgt spid="142345"/>
                                        </p:tgtEl>
                                        <p:attrNameLst>
                                          <p:attrName>ppt_h</p:attrName>
                                        </p:attrNameLst>
                                      </p:cBhvr>
                                      <p:tavLst>
                                        <p:tav tm="0">
                                          <p:val>
                                            <p:strVal val="#ppt_h"/>
                                          </p:val>
                                        </p:tav>
                                        <p:tav tm="100000">
                                          <p:val>
                                            <p:strVal val="#ppt_h"/>
                                          </p:val>
                                        </p:tav>
                                      </p:tavLst>
                                    </p:anim>
                                    <p:animEffect transition="in" filter="fade">
                                      <p:cBhvr>
                                        <p:cTn id="53" dur="1000"/>
                                        <p:tgtEl>
                                          <p:spTgt spid="14234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0" presetClass="entr" presetSubtype="0" decel="100000" fill="hold" grpId="0" nodeType="clickEffect">
                                  <p:stCondLst>
                                    <p:cond delay="0"/>
                                  </p:stCondLst>
                                  <p:childTnLst>
                                    <p:set>
                                      <p:cBhvr>
                                        <p:cTn id="57" dur="1" fill="hold">
                                          <p:stCondLst>
                                            <p:cond delay="0"/>
                                          </p:stCondLst>
                                        </p:cTn>
                                        <p:tgtEl>
                                          <p:spTgt spid="142347"/>
                                        </p:tgtEl>
                                        <p:attrNameLst>
                                          <p:attrName>style.visibility</p:attrName>
                                        </p:attrNameLst>
                                      </p:cBhvr>
                                      <p:to>
                                        <p:strVal val="visible"/>
                                      </p:to>
                                    </p:set>
                                    <p:anim calcmode="lin" valueType="num">
                                      <p:cBhvr>
                                        <p:cTn id="58" dur="1000" fill="hold"/>
                                        <p:tgtEl>
                                          <p:spTgt spid="142347"/>
                                        </p:tgtEl>
                                        <p:attrNameLst>
                                          <p:attrName>ppt_w</p:attrName>
                                        </p:attrNameLst>
                                      </p:cBhvr>
                                      <p:tavLst>
                                        <p:tav tm="0">
                                          <p:val>
                                            <p:strVal val="#ppt_w+.3"/>
                                          </p:val>
                                        </p:tav>
                                        <p:tav tm="100000">
                                          <p:val>
                                            <p:strVal val="#ppt_w"/>
                                          </p:val>
                                        </p:tav>
                                      </p:tavLst>
                                    </p:anim>
                                    <p:anim calcmode="lin" valueType="num">
                                      <p:cBhvr>
                                        <p:cTn id="59" dur="1000" fill="hold"/>
                                        <p:tgtEl>
                                          <p:spTgt spid="142347"/>
                                        </p:tgtEl>
                                        <p:attrNameLst>
                                          <p:attrName>ppt_h</p:attrName>
                                        </p:attrNameLst>
                                      </p:cBhvr>
                                      <p:tavLst>
                                        <p:tav tm="0">
                                          <p:val>
                                            <p:strVal val="#ppt_h"/>
                                          </p:val>
                                        </p:tav>
                                        <p:tav tm="100000">
                                          <p:val>
                                            <p:strVal val="#ppt_h"/>
                                          </p:val>
                                        </p:tav>
                                      </p:tavLst>
                                    </p:anim>
                                    <p:animEffect transition="in" filter="fade">
                                      <p:cBhvr>
                                        <p:cTn id="60" dur="1000"/>
                                        <p:tgtEl>
                                          <p:spTgt spid="142347"/>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0" presetClass="entr" presetSubtype="0" decel="100000" fill="hold" grpId="0" nodeType="clickEffect">
                                  <p:stCondLst>
                                    <p:cond delay="0"/>
                                  </p:stCondLst>
                                  <p:childTnLst>
                                    <p:set>
                                      <p:cBhvr>
                                        <p:cTn id="64" dur="1" fill="hold">
                                          <p:stCondLst>
                                            <p:cond delay="0"/>
                                          </p:stCondLst>
                                        </p:cTn>
                                        <p:tgtEl>
                                          <p:spTgt spid="142348"/>
                                        </p:tgtEl>
                                        <p:attrNameLst>
                                          <p:attrName>style.visibility</p:attrName>
                                        </p:attrNameLst>
                                      </p:cBhvr>
                                      <p:to>
                                        <p:strVal val="visible"/>
                                      </p:to>
                                    </p:set>
                                    <p:anim calcmode="lin" valueType="num">
                                      <p:cBhvr>
                                        <p:cTn id="65" dur="1000" fill="hold"/>
                                        <p:tgtEl>
                                          <p:spTgt spid="142348"/>
                                        </p:tgtEl>
                                        <p:attrNameLst>
                                          <p:attrName>ppt_w</p:attrName>
                                        </p:attrNameLst>
                                      </p:cBhvr>
                                      <p:tavLst>
                                        <p:tav tm="0">
                                          <p:val>
                                            <p:strVal val="#ppt_w+.3"/>
                                          </p:val>
                                        </p:tav>
                                        <p:tav tm="100000">
                                          <p:val>
                                            <p:strVal val="#ppt_w"/>
                                          </p:val>
                                        </p:tav>
                                      </p:tavLst>
                                    </p:anim>
                                    <p:anim calcmode="lin" valueType="num">
                                      <p:cBhvr>
                                        <p:cTn id="66" dur="1000" fill="hold"/>
                                        <p:tgtEl>
                                          <p:spTgt spid="142348"/>
                                        </p:tgtEl>
                                        <p:attrNameLst>
                                          <p:attrName>ppt_h</p:attrName>
                                        </p:attrNameLst>
                                      </p:cBhvr>
                                      <p:tavLst>
                                        <p:tav tm="0">
                                          <p:val>
                                            <p:strVal val="#ppt_h"/>
                                          </p:val>
                                        </p:tav>
                                        <p:tav tm="100000">
                                          <p:val>
                                            <p:strVal val="#ppt_h"/>
                                          </p:val>
                                        </p:tav>
                                      </p:tavLst>
                                    </p:anim>
                                    <p:animEffect transition="in" filter="fade">
                                      <p:cBhvr>
                                        <p:cTn id="67" dur="1000"/>
                                        <p:tgtEl>
                                          <p:spTgt spid="142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9" grpId="0" animBg="1"/>
      <p:bldP spid="142340" grpId="0"/>
      <p:bldP spid="142341" grpId="0"/>
      <p:bldP spid="142342" grpId="0" animBg="1"/>
      <p:bldP spid="142343" grpId="0"/>
      <p:bldP spid="142344" grpId="0"/>
      <p:bldP spid="142345" grpId="0" animBg="1"/>
      <p:bldP spid="142346" grpId="0"/>
      <p:bldP spid="142347" grpId="0"/>
      <p:bldP spid="14234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100000">
              <a:srgbClr val="CCCCFF"/>
            </a:gs>
          </a:gsLst>
          <a:lin ang="2700000" scaled="1"/>
        </a:gradFill>
        <a:effectLst/>
      </p:bgPr>
    </p:bg>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0" y="247650"/>
            <a:ext cx="9144000" cy="590550"/>
          </a:xfrm>
          <a:prstGeom prst="rect">
            <a:avLst/>
          </a:prstGeom>
          <a:solidFill>
            <a:schemeClr val="tx2">
              <a:alpha val="52940"/>
            </a:schemeClr>
          </a:solidFill>
          <a:ln>
            <a:noFill/>
          </a:ln>
          <a:extLst/>
        </p:spPr>
        <p:txBody>
          <a:bodyPr wrap="none" anchor="ctr">
            <a:spAutoFit/>
          </a:bodyPr>
          <a:lstStyle/>
          <a:p>
            <a:endParaRPr lang="en-US" sz="1800">
              <a:solidFill>
                <a:srgbClr val="000000"/>
              </a:solidFill>
            </a:endParaRPr>
          </a:p>
        </p:txBody>
      </p:sp>
      <p:grpSp>
        <p:nvGrpSpPr>
          <p:cNvPr id="2" name="Group 3"/>
          <p:cNvGrpSpPr>
            <a:grpSpLocks/>
          </p:cNvGrpSpPr>
          <p:nvPr/>
        </p:nvGrpSpPr>
        <p:grpSpPr bwMode="auto">
          <a:xfrm>
            <a:off x="254000" y="2019300"/>
            <a:ext cx="693738" cy="1466850"/>
            <a:chOff x="648" y="1860"/>
            <a:chExt cx="492" cy="924"/>
          </a:xfrm>
        </p:grpSpPr>
        <p:sp>
          <p:nvSpPr>
            <p:cNvPr id="88082" name="Line 4"/>
            <p:cNvSpPr>
              <a:spLocks noChangeShapeType="1"/>
            </p:cNvSpPr>
            <p:nvPr/>
          </p:nvSpPr>
          <p:spPr bwMode="auto">
            <a:xfrm>
              <a:off x="900" y="1860"/>
              <a:ext cx="0" cy="924"/>
            </a:xfrm>
            <a:prstGeom prst="line">
              <a:avLst/>
            </a:prstGeom>
            <a:noFill/>
            <a:ln w="57150">
              <a:solidFill>
                <a:srgbClr val="663300"/>
              </a:solidFill>
              <a:round/>
              <a:headEnd/>
              <a:tailEnd/>
            </a:ln>
            <a:extLst>
              <a:ext uri="{909E8E84-426E-40dd-AFC4-6F175D3DCCD1}">
                <a14:hiddenFill xmlns="" xmlns:a14="http://schemas.microsoft.com/office/drawing/2010/main">
                  <a:noFill/>
                </a14:hiddenFill>
              </a:ext>
            </a:extLst>
          </p:spPr>
          <p:txBody>
            <a:bodyPr>
              <a:spAutoFit/>
            </a:bodyPr>
            <a:lstStyle/>
            <a:p>
              <a:endParaRPr lang="en-US" sz="1800">
                <a:solidFill>
                  <a:srgbClr val="000000"/>
                </a:solidFill>
              </a:endParaRPr>
            </a:p>
          </p:txBody>
        </p:sp>
        <p:sp>
          <p:nvSpPr>
            <p:cNvPr id="88083" name="Line 5"/>
            <p:cNvSpPr>
              <a:spLocks noChangeShapeType="1"/>
            </p:cNvSpPr>
            <p:nvPr/>
          </p:nvSpPr>
          <p:spPr bwMode="auto">
            <a:xfrm>
              <a:off x="648" y="2100"/>
              <a:ext cx="492" cy="0"/>
            </a:xfrm>
            <a:prstGeom prst="line">
              <a:avLst/>
            </a:prstGeom>
            <a:noFill/>
            <a:ln w="57150">
              <a:solidFill>
                <a:srgbClr val="663300"/>
              </a:solidFill>
              <a:round/>
              <a:headEnd/>
              <a:tailEnd/>
            </a:ln>
            <a:extLst>
              <a:ext uri="{909E8E84-426E-40dd-AFC4-6F175D3DCCD1}">
                <a14:hiddenFill xmlns="" xmlns:a14="http://schemas.microsoft.com/office/drawing/2010/main">
                  <a:noFill/>
                </a14:hiddenFill>
              </a:ext>
            </a:extLst>
          </p:spPr>
          <p:txBody>
            <a:bodyPr>
              <a:spAutoFit/>
            </a:bodyPr>
            <a:lstStyle/>
            <a:p>
              <a:endParaRPr lang="en-US" sz="1800">
                <a:solidFill>
                  <a:srgbClr val="000000"/>
                </a:solidFill>
              </a:endParaRPr>
            </a:p>
          </p:txBody>
        </p:sp>
      </p:grpSp>
      <p:sp>
        <p:nvSpPr>
          <p:cNvPr id="144390" name="Text Box 6"/>
          <p:cNvSpPr txBox="1">
            <a:spLocks noChangeArrowheads="1"/>
          </p:cNvSpPr>
          <p:nvPr/>
        </p:nvSpPr>
        <p:spPr bwMode="auto">
          <a:xfrm>
            <a:off x="738188" y="3521075"/>
            <a:ext cx="2005012" cy="579438"/>
          </a:xfrm>
          <a:prstGeom prst="rect">
            <a:avLst/>
          </a:prstGeom>
          <a:solidFill>
            <a:srgbClr val="FF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ja-JP" altLang="en-US" sz="3200" b="1">
                <a:solidFill>
                  <a:srgbClr val="000000"/>
                </a:solidFill>
              </a:rPr>
              <a:t>教会时代</a:t>
            </a:r>
            <a:r>
              <a:rPr lang="en-US" altLang="ja-JP" sz="3200" b="1">
                <a:solidFill>
                  <a:srgbClr val="000000"/>
                </a:solidFill>
              </a:rPr>
              <a:t> </a:t>
            </a:r>
            <a:endParaRPr lang="en-US" sz="3200" b="1">
              <a:solidFill>
                <a:srgbClr val="000000"/>
              </a:solidFill>
            </a:endParaRPr>
          </a:p>
        </p:txBody>
      </p:sp>
      <p:sp>
        <p:nvSpPr>
          <p:cNvPr id="144391" name="Line 7"/>
          <p:cNvSpPr>
            <a:spLocks noChangeShapeType="1"/>
          </p:cNvSpPr>
          <p:nvPr/>
        </p:nvSpPr>
        <p:spPr bwMode="auto">
          <a:xfrm flipV="1">
            <a:off x="0" y="3486150"/>
            <a:ext cx="7196138" cy="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en-US" sz="1800">
              <a:solidFill>
                <a:srgbClr val="000000"/>
              </a:solidFill>
            </a:endParaRPr>
          </a:p>
        </p:txBody>
      </p:sp>
      <p:sp>
        <p:nvSpPr>
          <p:cNvPr id="144392" name="Text Box 8"/>
          <p:cNvSpPr txBox="1">
            <a:spLocks noChangeArrowheads="1"/>
          </p:cNvSpPr>
          <p:nvPr/>
        </p:nvSpPr>
        <p:spPr bwMode="auto">
          <a:xfrm>
            <a:off x="2743200" y="3521075"/>
            <a:ext cx="2133600" cy="892552"/>
          </a:xfrm>
          <a:prstGeom prst="rect">
            <a:avLst/>
          </a:prstGeom>
          <a:solidFill>
            <a:srgbClr val="CC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ja-JP" altLang="en-US" sz="3200" b="1" dirty="0">
                <a:solidFill>
                  <a:srgbClr val="000000"/>
                </a:solidFill>
              </a:rPr>
              <a:t>磨难</a:t>
            </a:r>
            <a:endParaRPr lang="en-US" altLang="ja-JP" sz="3200" b="1" dirty="0">
              <a:solidFill>
                <a:srgbClr val="000000"/>
              </a:solidFill>
            </a:endParaRPr>
          </a:p>
          <a:p>
            <a:pPr algn="ctr" eaLnBrk="1" hangingPunct="1"/>
            <a:r>
              <a:rPr lang="zh-CN" altLang="en-US" sz="2000" b="1" dirty="0">
                <a:solidFill>
                  <a:srgbClr val="000000"/>
                </a:solidFill>
              </a:rPr>
              <a:t>（亚</a:t>
            </a:r>
            <a:r>
              <a:rPr lang="en-US" altLang="zh-CN" sz="2000" b="1" dirty="0">
                <a:solidFill>
                  <a:srgbClr val="000000"/>
                </a:solidFill>
              </a:rPr>
              <a:t>14:1-2</a:t>
            </a:r>
            <a:r>
              <a:rPr lang="zh-CN" altLang="en-US" sz="2000" b="1" dirty="0">
                <a:solidFill>
                  <a:srgbClr val="000000"/>
                </a:solidFill>
              </a:rPr>
              <a:t>）</a:t>
            </a:r>
            <a:endParaRPr lang="en-US" sz="3200" dirty="0">
              <a:solidFill>
                <a:srgbClr val="000000"/>
              </a:solidFill>
            </a:endParaRPr>
          </a:p>
        </p:txBody>
      </p:sp>
      <p:sp>
        <p:nvSpPr>
          <p:cNvPr id="144393" name="Text Box 9"/>
          <p:cNvSpPr txBox="1">
            <a:spLocks noChangeArrowheads="1"/>
          </p:cNvSpPr>
          <p:nvPr/>
        </p:nvSpPr>
        <p:spPr bwMode="auto">
          <a:xfrm>
            <a:off x="4876800" y="3521075"/>
            <a:ext cx="2057400" cy="892552"/>
          </a:xfrm>
          <a:prstGeom prst="rect">
            <a:avLst/>
          </a:prstGeom>
          <a:solidFill>
            <a:srgbClr val="99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ja-JP" altLang="en-US" sz="3200" b="1" dirty="0">
                <a:solidFill>
                  <a:srgbClr val="000000"/>
                </a:solidFill>
              </a:rPr>
              <a:t>千年时代</a:t>
            </a:r>
            <a:endParaRPr lang="en-US" altLang="ja-JP" sz="3200" b="1" dirty="0">
              <a:solidFill>
                <a:srgbClr val="000000"/>
              </a:solidFill>
            </a:endParaRPr>
          </a:p>
          <a:p>
            <a:pPr algn="ctr" eaLnBrk="1" hangingPunct="1"/>
            <a:r>
              <a:rPr lang="zh-CN" altLang="en-US" sz="2000" b="1" dirty="0">
                <a:solidFill>
                  <a:srgbClr val="000000"/>
                </a:solidFill>
              </a:rPr>
              <a:t>（亚</a:t>
            </a:r>
            <a:r>
              <a:rPr lang="en-US" altLang="zh-CN" sz="2000" b="1" dirty="0">
                <a:solidFill>
                  <a:srgbClr val="000000"/>
                </a:solidFill>
              </a:rPr>
              <a:t>14:6-21</a:t>
            </a:r>
            <a:r>
              <a:rPr lang="zh-CN" altLang="en-US" sz="2000" b="1" dirty="0">
                <a:solidFill>
                  <a:srgbClr val="000000"/>
                </a:solidFill>
              </a:rPr>
              <a:t>）</a:t>
            </a:r>
            <a:endParaRPr lang="en-US" sz="3200" b="1" dirty="0">
              <a:solidFill>
                <a:srgbClr val="000000"/>
              </a:solidFill>
            </a:endParaRPr>
          </a:p>
        </p:txBody>
      </p:sp>
      <p:cxnSp>
        <p:nvCxnSpPr>
          <p:cNvPr id="144394" name="AutoShape 10"/>
          <p:cNvCxnSpPr>
            <a:cxnSpLocks noChangeShapeType="1"/>
          </p:cNvCxnSpPr>
          <p:nvPr/>
        </p:nvCxnSpPr>
        <p:spPr bwMode="auto">
          <a:xfrm rot="-5400000">
            <a:off x="2562225" y="1533525"/>
            <a:ext cx="1046163" cy="531813"/>
          </a:xfrm>
          <a:prstGeom prst="curvedConnector3">
            <a:avLst>
              <a:gd name="adj1" fmla="val -8862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44395" name="Text Box 11"/>
          <p:cNvSpPr txBox="1">
            <a:spLocks noChangeArrowheads="1"/>
          </p:cNvSpPr>
          <p:nvPr/>
        </p:nvSpPr>
        <p:spPr bwMode="auto">
          <a:xfrm>
            <a:off x="1865023" y="1828800"/>
            <a:ext cx="1832553" cy="1077218"/>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ja-JP" altLang="en-US" sz="3200" b="1" dirty="0">
                <a:solidFill>
                  <a:srgbClr val="000000"/>
                </a:solidFill>
              </a:rPr>
              <a:t>欢天喜地</a:t>
            </a:r>
            <a:endParaRPr lang="en-US" altLang="ja-JP" sz="3200" b="1" dirty="0">
              <a:solidFill>
                <a:srgbClr val="000000"/>
              </a:solidFill>
            </a:endParaRPr>
          </a:p>
          <a:p>
            <a:pPr algn="ctr" eaLnBrk="1" hangingPunct="1"/>
            <a:r>
              <a:rPr lang="zh-CN" altLang="en-US" sz="1800" b="1" dirty="0">
                <a:solidFill>
                  <a:srgbClr val="000000"/>
                </a:solidFill>
              </a:rPr>
              <a:t>（贴前</a:t>
            </a:r>
            <a:r>
              <a:rPr lang="en-US" altLang="zh-CN" sz="1800" b="1" dirty="0">
                <a:solidFill>
                  <a:srgbClr val="000000"/>
                </a:solidFill>
              </a:rPr>
              <a:t>4:13-18</a:t>
            </a:r>
            <a:r>
              <a:rPr lang="zh-CN" altLang="en-US" sz="1800" b="1" dirty="0">
                <a:solidFill>
                  <a:srgbClr val="000000"/>
                </a:solidFill>
              </a:rPr>
              <a:t>）</a:t>
            </a:r>
            <a:r>
              <a:rPr lang="en-US" altLang="ja-JP" sz="3200" b="1" dirty="0">
                <a:solidFill>
                  <a:srgbClr val="000000"/>
                </a:solidFill>
              </a:rPr>
              <a:t> </a:t>
            </a:r>
            <a:endParaRPr lang="en-US" sz="3200" b="1" dirty="0">
              <a:solidFill>
                <a:srgbClr val="000000"/>
              </a:solidFill>
            </a:endParaRPr>
          </a:p>
        </p:txBody>
      </p:sp>
      <p:sp>
        <p:nvSpPr>
          <p:cNvPr id="144396" name="Line 12"/>
          <p:cNvSpPr>
            <a:spLocks noChangeShapeType="1"/>
          </p:cNvSpPr>
          <p:nvPr/>
        </p:nvSpPr>
        <p:spPr bwMode="auto">
          <a:xfrm>
            <a:off x="4843463" y="2266950"/>
            <a:ext cx="0" cy="116205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en-US" sz="1800">
              <a:solidFill>
                <a:srgbClr val="000000"/>
              </a:solidFill>
            </a:endParaRPr>
          </a:p>
        </p:txBody>
      </p:sp>
      <p:sp>
        <p:nvSpPr>
          <p:cNvPr id="144397" name="Text Box 13"/>
          <p:cNvSpPr txBox="1">
            <a:spLocks noChangeArrowheads="1"/>
          </p:cNvSpPr>
          <p:nvPr/>
        </p:nvSpPr>
        <p:spPr bwMode="auto">
          <a:xfrm>
            <a:off x="3805338" y="1806575"/>
            <a:ext cx="2244525" cy="892552"/>
          </a:xfrm>
          <a:prstGeom prst="rect">
            <a:avLst/>
          </a:prstGeom>
          <a:solidFill>
            <a:srgbClr val="FF99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ja-JP" altLang="en-US" sz="3200" b="1" dirty="0">
                <a:solidFill>
                  <a:srgbClr val="000000"/>
                </a:solidFill>
              </a:rPr>
              <a:t>第二次降临</a:t>
            </a:r>
            <a:endParaRPr lang="en-US" altLang="ja-JP" sz="3200" b="1" dirty="0">
              <a:solidFill>
                <a:srgbClr val="000000"/>
              </a:solidFill>
            </a:endParaRPr>
          </a:p>
          <a:p>
            <a:pPr algn="ctr" eaLnBrk="1" hangingPunct="1"/>
            <a:r>
              <a:rPr lang="zh-CN" altLang="en-US" sz="2000" b="1" dirty="0">
                <a:solidFill>
                  <a:srgbClr val="000000"/>
                </a:solidFill>
              </a:rPr>
              <a:t>（亚</a:t>
            </a:r>
            <a:r>
              <a:rPr lang="en-US" altLang="zh-CN" sz="2000" b="1" dirty="0">
                <a:solidFill>
                  <a:srgbClr val="000000"/>
                </a:solidFill>
              </a:rPr>
              <a:t>14:3-5</a:t>
            </a:r>
            <a:r>
              <a:rPr lang="zh-CN" altLang="en-US" sz="2000" b="1" dirty="0">
                <a:solidFill>
                  <a:srgbClr val="000000"/>
                </a:solidFill>
              </a:rPr>
              <a:t>）</a:t>
            </a:r>
            <a:endParaRPr lang="en-US" sz="2800" b="1" dirty="0">
              <a:solidFill>
                <a:srgbClr val="000000"/>
              </a:solidFill>
            </a:endParaRPr>
          </a:p>
        </p:txBody>
      </p:sp>
      <p:sp>
        <p:nvSpPr>
          <p:cNvPr id="144398" name="Text Box 14"/>
          <p:cNvSpPr txBox="1">
            <a:spLocks noChangeArrowheads="1"/>
          </p:cNvSpPr>
          <p:nvPr/>
        </p:nvSpPr>
        <p:spPr bwMode="auto">
          <a:xfrm>
            <a:off x="3048000" y="4892675"/>
            <a:ext cx="2362200" cy="1569660"/>
          </a:xfrm>
          <a:prstGeom prst="rect">
            <a:avLst/>
          </a:prstGeom>
          <a:solidFill>
            <a:srgbClr val="FFCC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ja-JP" altLang="en-US" sz="3200" b="1" dirty="0">
                <a:solidFill>
                  <a:srgbClr val="000000"/>
                </a:solidFill>
              </a:rPr>
              <a:t>哈米吉多顿战役</a:t>
            </a:r>
            <a:endParaRPr lang="en-US" altLang="ja-JP" sz="3200" b="1" dirty="0">
              <a:solidFill>
                <a:srgbClr val="000000"/>
              </a:solidFill>
            </a:endParaRPr>
          </a:p>
          <a:p>
            <a:pPr algn="ctr" eaLnBrk="1" hangingPunct="1"/>
            <a:r>
              <a:rPr lang="zh-CN" altLang="en-US" sz="2000" b="1" dirty="0">
                <a:solidFill>
                  <a:srgbClr val="000000"/>
                </a:solidFill>
              </a:rPr>
              <a:t>（结</a:t>
            </a:r>
            <a:r>
              <a:rPr lang="en-US" altLang="zh-CN" sz="2000" b="1" dirty="0">
                <a:solidFill>
                  <a:srgbClr val="000000"/>
                </a:solidFill>
              </a:rPr>
              <a:t>38-39</a:t>
            </a:r>
            <a:r>
              <a:rPr lang="zh-CN" altLang="en-US" sz="2000" b="1" dirty="0">
                <a:solidFill>
                  <a:srgbClr val="000000"/>
                </a:solidFill>
              </a:rPr>
              <a:t>）</a:t>
            </a:r>
            <a:r>
              <a:rPr lang="en-US" altLang="ja-JP" sz="3200" b="1" dirty="0">
                <a:solidFill>
                  <a:srgbClr val="000000"/>
                </a:solidFill>
              </a:rPr>
              <a:t> </a:t>
            </a:r>
            <a:endParaRPr lang="en-US" sz="3200" b="1" dirty="0">
              <a:solidFill>
                <a:srgbClr val="000000"/>
              </a:solidFill>
            </a:endParaRPr>
          </a:p>
        </p:txBody>
      </p:sp>
      <p:sp>
        <p:nvSpPr>
          <p:cNvPr id="144399" name="Text Box 15"/>
          <p:cNvSpPr txBox="1">
            <a:spLocks noChangeArrowheads="1"/>
          </p:cNvSpPr>
          <p:nvPr/>
        </p:nvSpPr>
        <p:spPr bwMode="auto">
          <a:xfrm>
            <a:off x="5422900" y="4911725"/>
            <a:ext cx="2273300" cy="1384995"/>
          </a:xfrm>
          <a:prstGeom prst="rect">
            <a:avLst/>
          </a:prstGeom>
          <a:solidFill>
            <a:srgbClr val="99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ja-JP" altLang="en-US" sz="3200" b="1" dirty="0">
                <a:solidFill>
                  <a:srgbClr val="000000"/>
                </a:solidFill>
              </a:rPr>
              <a:t>歌革和玛各战役</a:t>
            </a:r>
            <a:endParaRPr lang="en-US" altLang="ja-JP" sz="3200" b="1" dirty="0">
              <a:solidFill>
                <a:srgbClr val="000000"/>
              </a:solidFill>
            </a:endParaRPr>
          </a:p>
          <a:p>
            <a:pPr algn="ctr" eaLnBrk="1" hangingPunct="1"/>
            <a:r>
              <a:rPr lang="zh-CN" altLang="en-US" sz="1800" b="1" dirty="0">
                <a:solidFill>
                  <a:srgbClr val="000000"/>
                </a:solidFill>
              </a:rPr>
              <a:t>（启</a:t>
            </a:r>
            <a:r>
              <a:rPr lang="en-US" altLang="zh-CN" sz="1800" b="1" dirty="0">
                <a:solidFill>
                  <a:srgbClr val="000000"/>
                </a:solidFill>
              </a:rPr>
              <a:t>20:7-10</a:t>
            </a:r>
            <a:r>
              <a:rPr lang="zh-CN" altLang="en-US" sz="1800" b="1" dirty="0">
                <a:solidFill>
                  <a:srgbClr val="000000"/>
                </a:solidFill>
              </a:rPr>
              <a:t>）</a:t>
            </a:r>
            <a:endParaRPr lang="en-US" sz="3200" b="1" dirty="0">
              <a:solidFill>
                <a:srgbClr val="000000"/>
              </a:solidFill>
            </a:endParaRPr>
          </a:p>
        </p:txBody>
      </p:sp>
      <p:sp>
        <p:nvSpPr>
          <p:cNvPr id="144400" name="Text Box 16"/>
          <p:cNvSpPr txBox="1">
            <a:spLocks noChangeArrowheads="1"/>
          </p:cNvSpPr>
          <p:nvPr/>
        </p:nvSpPr>
        <p:spPr bwMode="auto">
          <a:xfrm>
            <a:off x="7239000" y="2711450"/>
            <a:ext cx="1654175" cy="218521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ja-JP" altLang="en-US" sz="4800" b="1" dirty="0">
                <a:solidFill>
                  <a:srgbClr val="000000"/>
                </a:solidFill>
              </a:rPr>
              <a:t>大白王座</a:t>
            </a:r>
            <a:endParaRPr lang="en-US" altLang="ja-JP" sz="4800" b="1" dirty="0">
              <a:solidFill>
                <a:srgbClr val="000000"/>
              </a:solidFill>
            </a:endParaRPr>
          </a:p>
          <a:p>
            <a:pPr algn="ctr" eaLnBrk="1" hangingPunct="1"/>
            <a:r>
              <a:rPr lang="zh-CN" altLang="en-US" sz="2000" b="1" dirty="0">
                <a:solidFill>
                  <a:srgbClr val="000000"/>
                </a:solidFill>
              </a:rPr>
              <a:t>（启</a:t>
            </a:r>
            <a:r>
              <a:rPr lang="en-US" altLang="zh-CN" sz="2000" b="1" dirty="0">
                <a:solidFill>
                  <a:srgbClr val="000000"/>
                </a:solidFill>
              </a:rPr>
              <a:t>20:11-14</a:t>
            </a:r>
            <a:r>
              <a:rPr lang="zh-CN" altLang="en-US" sz="2000" b="1" dirty="0">
                <a:solidFill>
                  <a:srgbClr val="000000"/>
                </a:solidFill>
              </a:rPr>
              <a:t>）</a:t>
            </a:r>
            <a:r>
              <a:rPr lang="en-US" altLang="ja-JP" sz="3600" dirty="0">
                <a:solidFill>
                  <a:srgbClr val="000000"/>
                </a:solidFill>
              </a:rPr>
              <a:t> </a:t>
            </a:r>
            <a:endParaRPr lang="en-US" sz="3600" dirty="0">
              <a:solidFill>
                <a:srgbClr val="000000"/>
              </a:solidFill>
            </a:endParaRPr>
          </a:p>
        </p:txBody>
      </p:sp>
      <p:sp>
        <p:nvSpPr>
          <p:cNvPr id="144401" name="Line 17"/>
          <p:cNvSpPr>
            <a:spLocks noChangeShapeType="1"/>
          </p:cNvSpPr>
          <p:nvPr/>
        </p:nvSpPr>
        <p:spPr bwMode="auto">
          <a:xfrm flipV="1">
            <a:off x="4859338" y="4038600"/>
            <a:ext cx="0" cy="838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en-US" sz="1800">
              <a:solidFill>
                <a:srgbClr val="000000"/>
              </a:solidFill>
            </a:endParaRPr>
          </a:p>
        </p:txBody>
      </p:sp>
      <p:sp>
        <p:nvSpPr>
          <p:cNvPr id="144402" name="Line 18"/>
          <p:cNvSpPr>
            <a:spLocks noChangeShapeType="1"/>
          </p:cNvSpPr>
          <p:nvPr/>
        </p:nvSpPr>
        <p:spPr bwMode="auto">
          <a:xfrm flipV="1">
            <a:off x="6926263" y="4057650"/>
            <a:ext cx="0" cy="838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en-US" sz="1800">
              <a:solidFill>
                <a:srgbClr val="000000"/>
              </a:solidFill>
            </a:endParaRPr>
          </a:p>
        </p:txBody>
      </p:sp>
      <p:sp>
        <p:nvSpPr>
          <p:cNvPr id="88081" name="Rectangle 19"/>
          <p:cNvSpPr>
            <a:spLocks noGrp="1" noChangeArrowheads="1"/>
          </p:cNvSpPr>
          <p:nvPr>
            <p:ph type="title"/>
          </p:nvPr>
        </p:nvSpPr>
        <p:spPr>
          <a:xfrm>
            <a:off x="0" y="169863"/>
            <a:ext cx="9144000" cy="707886"/>
          </a:xfrm>
          <a:solidFill>
            <a:schemeClr val="tx2"/>
          </a:solidFill>
        </p:spPr>
        <p:txBody>
          <a:bodyPr wrap="square" anchor="t">
            <a:spAutoFit/>
          </a:bodyPr>
          <a:lstStyle/>
          <a:p>
            <a:pPr eaLnBrk="1" hangingPunct="1"/>
            <a:r>
              <a:rPr lang="ja-JP" altLang="en-US" sz="4000" b="1" dirty="0">
                <a:solidFill>
                  <a:schemeClr val="bg1"/>
                </a:solidFill>
                <a:latin typeface="Times" charset="0"/>
              </a:rPr>
              <a:t>磨难</a:t>
            </a:r>
            <a:r>
              <a:rPr lang="ja-JP" altLang="en-US" sz="4000" b="1" dirty="0">
                <a:solidFill>
                  <a:schemeClr val="bg1"/>
                </a:solidFill>
                <a:latin typeface="Tahoma" charset="0"/>
              </a:rPr>
              <a:t>之前千禧年前论</a:t>
            </a:r>
            <a:endParaRPr lang="en-US" sz="4000" b="1" dirty="0">
              <a:solidFill>
                <a:schemeClr val="bg1"/>
              </a:solidFill>
              <a:latin typeface="Tahoma" charset="0"/>
            </a:endParaRPr>
          </a:p>
        </p:txBody>
      </p:sp>
    </p:spTree>
    <p:extLst>
      <p:ext uri="{BB962C8B-B14F-4D97-AF65-F5344CB8AC3E}">
        <p14:creationId xmlns:p14="http://schemas.microsoft.com/office/powerpoint/2010/main" val="3519166409"/>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7" presetClass="entr" presetSubtype="8" fill="hold" grpId="0" nodeType="afterEffect">
                                  <p:stCondLst>
                                    <p:cond delay="0"/>
                                  </p:stCondLst>
                                  <p:childTnLst>
                                    <p:set>
                                      <p:cBhvr>
                                        <p:cTn id="12" dur="1" fill="hold">
                                          <p:stCondLst>
                                            <p:cond delay="0"/>
                                          </p:stCondLst>
                                        </p:cTn>
                                        <p:tgtEl>
                                          <p:spTgt spid="144391"/>
                                        </p:tgtEl>
                                        <p:attrNameLst>
                                          <p:attrName>style.visibility</p:attrName>
                                        </p:attrNameLst>
                                      </p:cBhvr>
                                      <p:to>
                                        <p:strVal val="visible"/>
                                      </p:to>
                                    </p:set>
                                    <p:anim calcmode="lin" valueType="num">
                                      <p:cBhvr additive="base">
                                        <p:cTn id="13" dur="2000" fill="hold"/>
                                        <p:tgtEl>
                                          <p:spTgt spid="144391"/>
                                        </p:tgtEl>
                                        <p:attrNameLst>
                                          <p:attrName>ppt_x</p:attrName>
                                        </p:attrNameLst>
                                      </p:cBhvr>
                                      <p:tavLst>
                                        <p:tav tm="0">
                                          <p:val>
                                            <p:strVal val="0-#ppt_w/2"/>
                                          </p:val>
                                        </p:tav>
                                        <p:tav tm="100000">
                                          <p:val>
                                            <p:strVal val="#ppt_x"/>
                                          </p:val>
                                        </p:tav>
                                      </p:tavLst>
                                    </p:anim>
                                    <p:anim calcmode="lin" valueType="num">
                                      <p:cBhvr additive="base">
                                        <p:cTn id="14" dur="2000" fill="hold"/>
                                        <p:tgtEl>
                                          <p:spTgt spid="144391"/>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4000"/>
                            </p:stCondLst>
                            <p:childTnLst>
                              <p:par>
                                <p:cTn id="16" presetID="9" presetClass="entr" presetSubtype="0" fill="hold" grpId="0" nodeType="afterEffect">
                                  <p:stCondLst>
                                    <p:cond delay="0"/>
                                  </p:stCondLst>
                                  <p:childTnLst>
                                    <p:set>
                                      <p:cBhvr>
                                        <p:cTn id="17" dur="1" fill="hold">
                                          <p:stCondLst>
                                            <p:cond delay="0"/>
                                          </p:stCondLst>
                                        </p:cTn>
                                        <p:tgtEl>
                                          <p:spTgt spid="144390"/>
                                        </p:tgtEl>
                                        <p:attrNameLst>
                                          <p:attrName>style.visibility</p:attrName>
                                        </p:attrNameLst>
                                      </p:cBhvr>
                                      <p:to>
                                        <p:strVal val="visible"/>
                                      </p:to>
                                    </p:set>
                                    <p:animEffect transition="in" filter="dissolve">
                                      <p:cBhvr>
                                        <p:cTn id="18" dur="2000"/>
                                        <p:tgtEl>
                                          <p:spTgt spid="144390"/>
                                        </p:tgtEl>
                                      </p:cBhvr>
                                    </p:animEffect>
                                  </p:childTnLst>
                                </p:cTn>
                              </p:par>
                            </p:childTnLst>
                          </p:cTn>
                        </p:par>
                        <p:par>
                          <p:cTn id="19" fill="hold" nodeType="afterGroup">
                            <p:stCondLst>
                              <p:cond delay="6000"/>
                            </p:stCondLst>
                            <p:childTnLst>
                              <p:par>
                                <p:cTn id="20" presetID="9" presetClass="entr" presetSubtype="0" fill="hold" grpId="0" nodeType="afterEffect">
                                  <p:stCondLst>
                                    <p:cond delay="0"/>
                                  </p:stCondLst>
                                  <p:childTnLst>
                                    <p:set>
                                      <p:cBhvr>
                                        <p:cTn id="21" dur="1" fill="hold">
                                          <p:stCondLst>
                                            <p:cond delay="0"/>
                                          </p:stCondLst>
                                        </p:cTn>
                                        <p:tgtEl>
                                          <p:spTgt spid="144395"/>
                                        </p:tgtEl>
                                        <p:attrNameLst>
                                          <p:attrName>style.visibility</p:attrName>
                                        </p:attrNameLst>
                                      </p:cBhvr>
                                      <p:to>
                                        <p:strVal val="visible"/>
                                      </p:to>
                                    </p:set>
                                    <p:animEffect transition="in" filter="dissolve">
                                      <p:cBhvr>
                                        <p:cTn id="22" dur="2000"/>
                                        <p:tgtEl>
                                          <p:spTgt spid="144395"/>
                                        </p:tgtEl>
                                      </p:cBhvr>
                                    </p:animEffect>
                                  </p:childTnLst>
                                </p:cTn>
                              </p:par>
                            </p:childTnLst>
                          </p:cTn>
                        </p:par>
                        <p:par>
                          <p:cTn id="23" fill="hold" nodeType="afterGroup">
                            <p:stCondLst>
                              <p:cond delay="8000"/>
                            </p:stCondLst>
                            <p:childTnLst>
                              <p:par>
                                <p:cTn id="24" presetID="42" presetClass="entr" presetSubtype="0" fill="hold" nodeType="afterEffect">
                                  <p:stCondLst>
                                    <p:cond delay="0"/>
                                  </p:stCondLst>
                                  <p:childTnLst>
                                    <p:set>
                                      <p:cBhvr>
                                        <p:cTn id="25" dur="1" fill="hold">
                                          <p:stCondLst>
                                            <p:cond delay="0"/>
                                          </p:stCondLst>
                                        </p:cTn>
                                        <p:tgtEl>
                                          <p:spTgt spid="144394"/>
                                        </p:tgtEl>
                                        <p:attrNameLst>
                                          <p:attrName>style.visibility</p:attrName>
                                        </p:attrNameLst>
                                      </p:cBhvr>
                                      <p:to>
                                        <p:strVal val="visible"/>
                                      </p:to>
                                    </p:set>
                                    <p:animEffect transition="in" filter="fade">
                                      <p:cBhvr>
                                        <p:cTn id="26" dur="2000"/>
                                        <p:tgtEl>
                                          <p:spTgt spid="144394"/>
                                        </p:tgtEl>
                                      </p:cBhvr>
                                    </p:animEffect>
                                    <p:anim calcmode="lin" valueType="num">
                                      <p:cBhvr>
                                        <p:cTn id="27" dur="2000" fill="hold"/>
                                        <p:tgtEl>
                                          <p:spTgt spid="144394"/>
                                        </p:tgtEl>
                                        <p:attrNameLst>
                                          <p:attrName>ppt_x</p:attrName>
                                        </p:attrNameLst>
                                      </p:cBhvr>
                                      <p:tavLst>
                                        <p:tav tm="0">
                                          <p:val>
                                            <p:strVal val="#ppt_x"/>
                                          </p:val>
                                        </p:tav>
                                        <p:tav tm="100000">
                                          <p:val>
                                            <p:strVal val="#ppt_x"/>
                                          </p:val>
                                        </p:tav>
                                      </p:tavLst>
                                    </p:anim>
                                    <p:anim calcmode="lin" valueType="num">
                                      <p:cBhvr>
                                        <p:cTn id="28" dur="2000" fill="hold"/>
                                        <p:tgtEl>
                                          <p:spTgt spid="144394"/>
                                        </p:tgtEl>
                                        <p:attrNameLst>
                                          <p:attrName>ppt_y</p:attrName>
                                        </p:attrNameLst>
                                      </p:cBhvr>
                                      <p:tavLst>
                                        <p:tav tm="0">
                                          <p:val>
                                            <p:strVal val="#ppt_y+.1"/>
                                          </p:val>
                                        </p:tav>
                                        <p:tav tm="100000">
                                          <p:val>
                                            <p:strVal val="#ppt_y"/>
                                          </p:val>
                                        </p:tav>
                                      </p:tavLst>
                                    </p:anim>
                                  </p:childTnLst>
                                </p:cTn>
                              </p:par>
                            </p:childTnLst>
                          </p:cTn>
                        </p:par>
                        <p:par>
                          <p:cTn id="29" fill="hold" nodeType="afterGroup">
                            <p:stCondLst>
                              <p:cond delay="10000"/>
                            </p:stCondLst>
                            <p:childTnLst>
                              <p:par>
                                <p:cTn id="30" presetID="9" presetClass="entr" presetSubtype="0" fill="hold" grpId="0" nodeType="afterEffect">
                                  <p:stCondLst>
                                    <p:cond delay="0"/>
                                  </p:stCondLst>
                                  <p:childTnLst>
                                    <p:set>
                                      <p:cBhvr>
                                        <p:cTn id="31" dur="1" fill="hold">
                                          <p:stCondLst>
                                            <p:cond delay="0"/>
                                          </p:stCondLst>
                                        </p:cTn>
                                        <p:tgtEl>
                                          <p:spTgt spid="144392"/>
                                        </p:tgtEl>
                                        <p:attrNameLst>
                                          <p:attrName>style.visibility</p:attrName>
                                        </p:attrNameLst>
                                      </p:cBhvr>
                                      <p:to>
                                        <p:strVal val="visible"/>
                                      </p:to>
                                    </p:set>
                                    <p:animEffect transition="in" filter="dissolve">
                                      <p:cBhvr>
                                        <p:cTn id="32" dur="2000"/>
                                        <p:tgtEl>
                                          <p:spTgt spid="144392"/>
                                        </p:tgtEl>
                                      </p:cBhvr>
                                    </p:animEffect>
                                  </p:childTnLst>
                                </p:cTn>
                              </p:par>
                            </p:childTnLst>
                          </p:cTn>
                        </p:par>
                        <p:par>
                          <p:cTn id="33" fill="hold" nodeType="afterGroup">
                            <p:stCondLst>
                              <p:cond delay="12000"/>
                            </p:stCondLst>
                            <p:childTnLst>
                              <p:par>
                                <p:cTn id="34" presetID="9" presetClass="entr" presetSubtype="0" fill="hold" grpId="0" nodeType="afterEffect">
                                  <p:stCondLst>
                                    <p:cond delay="0"/>
                                  </p:stCondLst>
                                  <p:childTnLst>
                                    <p:set>
                                      <p:cBhvr>
                                        <p:cTn id="35" dur="1" fill="hold">
                                          <p:stCondLst>
                                            <p:cond delay="0"/>
                                          </p:stCondLst>
                                        </p:cTn>
                                        <p:tgtEl>
                                          <p:spTgt spid="144397"/>
                                        </p:tgtEl>
                                        <p:attrNameLst>
                                          <p:attrName>style.visibility</p:attrName>
                                        </p:attrNameLst>
                                      </p:cBhvr>
                                      <p:to>
                                        <p:strVal val="visible"/>
                                      </p:to>
                                    </p:set>
                                    <p:animEffect transition="in" filter="dissolve">
                                      <p:cBhvr>
                                        <p:cTn id="36" dur="2000"/>
                                        <p:tgtEl>
                                          <p:spTgt spid="144397"/>
                                        </p:tgtEl>
                                      </p:cBhvr>
                                    </p:animEffect>
                                  </p:childTnLst>
                                </p:cTn>
                              </p:par>
                            </p:childTnLst>
                          </p:cTn>
                        </p:par>
                        <p:par>
                          <p:cTn id="37" fill="hold" nodeType="afterGroup">
                            <p:stCondLst>
                              <p:cond delay="14000"/>
                            </p:stCondLst>
                            <p:childTnLst>
                              <p:par>
                                <p:cTn id="38" presetID="47" presetClass="entr" presetSubtype="0" fill="hold" grpId="0" nodeType="afterEffect">
                                  <p:stCondLst>
                                    <p:cond delay="0"/>
                                  </p:stCondLst>
                                  <p:childTnLst>
                                    <p:set>
                                      <p:cBhvr>
                                        <p:cTn id="39" dur="1" fill="hold">
                                          <p:stCondLst>
                                            <p:cond delay="0"/>
                                          </p:stCondLst>
                                        </p:cTn>
                                        <p:tgtEl>
                                          <p:spTgt spid="144396"/>
                                        </p:tgtEl>
                                        <p:attrNameLst>
                                          <p:attrName>style.visibility</p:attrName>
                                        </p:attrNameLst>
                                      </p:cBhvr>
                                      <p:to>
                                        <p:strVal val="visible"/>
                                      </p:to>
                                    </p:set>
                                    <p:animEffect transition="in" filter="fade">
                                      <p:cBhvr>
                                        <p:cTn id="40" dur="2000"/>
                                        <p:tgtEl>
                                          <p:spTgt spid="144396"/>
                                        </p:tgtEl>
                                      </p:cBhvr>
                                    </p:animEffect>
                                    <p:anim calcmode="lin" valueType="num">
                                      <p:cBhvr>
                                        <p:cTn id="41" dur="2000" fill="hold"/>
                                        <p:tgtEl>
                                          <p:spTgt spid="144396"/>
                                        </p:tgtEl>
                                        <p:attrNameLst>
                                          <p:attrName>ppt_x</p:attrName>
                                        </p:attrNameLst>
                                      </p:cBhvr>
                                      <p:tavLst>
                                        <p:tav tm="0">
                                          <p:val>
                                            <p:strVal val="#ppt_x"/>
                                          </p:val>
                                        </p:tav>
                                        <p:tav tm="100000">
                                          <p:val>
                                            <p:strVal val="#ppt_x"/>
                                          </p:val>
                                        </p:tav>
                                      </p:tavLst>
                                    </p:anim>
                                    <p:anim calcmode="lin" valueType="num">
                                      <p:cBhvr>
                                        <p:cTn id="42" dur="2000" fill="hold"/>
                                        <p:tgtEl>
                                          <p:spTgt spid="144396"/>
                                        </p:tgtEl>
                                        <p:attrNameLst>
                                          <p:attrName>ppt_y</p:attrName>
                                        </p:attrNameLst>
                                      </p:cBhvr>
                                      <p:tavLst>
                                        <p:tav tm="0">
                                          <p:val>
                                            <p:strVal val="#ppt_y-.1"/>
                                          </p:val>
                                        </p:tav>
                                        <p:tav tm="100000">
                                          <p:val>
                                            <p:strVal val="#ppt_y"/>
                                          </p:val>
                                        </p:tav>
                                      </p:tavLst>
                                    </p:anim>
                                  </p:childTnLst>
                                </p:cTn>
                              </p:par>
                            </p:childTnLst>
                          </p:cTn>
                        </p:par>
                        <p:par>
                          <p:cTn id="43" fill="hold" nodeType="afterGroup">
                            <p:stCondLst>
                              <p:cond delay="16000"/>
                            </p:stCondLst>
                            <p:childTnLst>
                              <p:par>
                                <p:cTn id="44" presetID="9" presetClass="entr" presetSubtype="0" fill="hold" grpId="0" nodeType="afterEffect">
                                  <p:stCondLst>
                                    <p:cond delay="0"/>
                                  </p:stCondLst>
                                  <p:childTnLst>
                                    <p:set>
                                      <p:cBhvr>
                                        <p:cTn id="45" dur="1" fill="hold">
                                          <p:stCondLst>
                                            <p:cond delay="0"/>
                                          </p:stCondLst>
                                        </p:cTn>
                                        <p:tgtEl>
                                          <p:spTgt spid="144398">
                                            <p:bg/>
                                          </p:spTgt>
                                        </p:tgtEl>
                                        <p:attrNameLst>
                                          <p:attrName>style.visibility</p:attrName>
                                        </p:attrNameLst>
                                      </p:cBhvr>
                                      <p:to>
                                        <p:strVal val="visible"/>
                                      </p:to>
                                    </p:set>
                                    <p:animEffect transition="in" filter="dissolve">
                                      <p:cBhvr>
                                        <p:cTn id="46" dur="2000"/>
                                        <p:tgtEl>
                                          <p:spTgt spid="144398">
                                            <p:bg/>
                                          </p:spTgt>
                                        </p:tgtEl>
                                      </p:cBhvr>
                                    </p:animEffect>
                                  </p:childTnLst>
                                </p:cTn>
                              </p:par>
                            </p:childTnLst>
                          </p:cTn>
                        </p:par>
                        <p:par>
                          <p:cTn id="47" fill="hold" nodeType="afterGroup">
                            <p:stCondLst>
                              <p:cond delay="18000"/>
                            </p:stCondLst>
                            <p:childTnLst>
                              <p:par>
                                <p:cTn id="48" presetID="9" presetClass="entr" presetSubtype="0" fill="hold" grpId="0" nodeType="afterEffect">
                                  <p:stCondLst>
                                    <p:cond delay="0"/>
                                  </p:stCondLst>
                                  <p:childTnLst>
                                    <p:set>
                                      <p:cBhvr>
                                        <p:cTn id="49" dur="1" fill="hold">
                                          <p:stCondLst>
                                            <p:cond delay="0"/>
                                          </p:stCondLst>
                                        </p:cTn>
                                        <p:tgtEl>
                                          <p:spTgt spid="144398">
                                            <p:txEl>
                                              <p:pRg st="0" end="0"/>
                                            </p:txEl>
                                          </p:spTgt>
                                        </p:tgtEl>
                                        <p:attrNameLst>
                                          <p:attrName>style.visibility</p:attrName>
                                        </p:attrNameLst>
                                      </p:cBhvr>
                                      <p:to>
                                        <p:strVal val="visible"/>
                                      </p:to>
                                    </p:set>
                                    <p:animEffect transition="in" filter="dissolve">
                                      <p:cBhvr>
                                        <p:cTn id="50" dur="2000"/>
                                        <p:tgtEl>
                                          <p:spTgt spid="144398">
                                            <p:txEl>
                                              <p:pRg st="0" end="0"/>
                                            </p:txEl>
                                          </p:spTgt>
                                        </p:tgtEl>
                                      </p:cBhvr>
                                    </p:animEffect>
                                  </p:childTnLst>
                                </p:cTn>
                              </p:par>
                            </p:childTnLst>
                          </p:cTn>
                        </p:par>
                        <p:par>
                          <p:cTn id="51" fill="hold">
                            <p:stCondLst>
                              <p:cond delay="20000"/>
                            </p:stCondLst>
                            <p:childTnLst>
                              <p:par>
                                <p:cTn id="52" presetID="9" presetClass="entr" presetSubtype="0" fill="hold" grpId="0" nodeType="afterEffect">
                                  <p:stCondLst>
                                    <p:cond delay="0"/>
                                  </p:stCondLst>
                                  <p:childTnLst>
                                    <p:set>
                                      <p:cBhvr>
                                        <p:cTn id="53" dur="1" fill="hold">
                                          <p:stCondLst>
                                            <p:cond delay="0"/>
                                          </p:stCondLst>
                                        </p:cTn>
                                        <p:tgtEl>
                                          <p:spTgt spid="144398">
                                            <p:txEl>
                                              <p:pRg st="1" end="1"/>
                                            </p:txEl>
                                          </p:spTgt>
                                        </p:tgtEl>
                                        <p:attrNameLst>
                                          <p:attrName>style.visibility</p:attrName>
                                        </p:attrNameLst>
                                      </p:cBhvr>
                                      <p:to>
                                        <p:strVal val="visible"/>
                                      </p:to>
                                    </p:set>
                                    <p:animEffect transition="in" filter="dissolve">
                                      <p:cBhvr>
                                        <p:cTn id="54" dur="2000"/>
                                        <p:tgtEl>
                                          <p:spTgt spid="144398">
                                            <p:txEl>
                                              <p:pRg st="1" end="1"/>
                                            </p:txEl>
                                          </p:spTgt>
                                        </p:tgtEl>
                                      </p:cBhvr>
                                    </p:animEffect>
                                  </p:childTnLst>
                                </p:cTn>
                              </p:par>
                            </p:childTnLst>
                          </p:cTn>
                        </p:par>
                        <p:par>
                          <p:cTn id="55" fill="hold" nodeType="afterGroup">
                            <p:stCondLst>
                              <p:cond delay="22000"/>
                            </p:stCondLst>
                            <p:childTnLst>
                              <p:par>
                                <p:cTn id="56" presetID="42" presetClass="entr" presetSubtype="0" fill="hold" grpId="0" nodeType="afterEffect">
                                  <p:stCondLst>
                                    <p:cond delay="0"/>
                                  </p:stCondLst>
                                  <p:childTnLst>
                                    <p:set>
                                      <p:cBhvr>
                                        <p:cTn id="57" dur="1" fill="hold">
                                          <p:stCondLst>
                                            <p:cond delay="0"/>
                                          </p:stCondLst>
                                        </p:cTn>
                                        <p:tgtEl>
                                          <p:spTgt spid="144401"/>
                                        </p:tgtEl>
                                        <p:attrNameLst>
                                          <p:attrName>style.visibility</p:attrName>
                                        </p:attrNameLst>
                                      </p:cBhvr>
                                      <p:to>
                                        <p:strVal val="visible"/>
                                      </p:to>
                                    </p:set>
                                    <p:animEffect transition="in" filter="fade">
                                      <p:cBhvr>
                                        <p:cTn id="58" dur="2000"/>
                                        <p:tgtEl>
                                          <p:spTgt spid="144401"/>
                                        </p:tgtEl>
                                      </p:cBhvr>
                                    </p:animEffect>
                                    <p:anim calcmode="lin" valueType="num">
                                      <p:cBhvr>
                                        <p:cTn id="59" dur="2000" fill="hold"/>
                                        <p:tgtEl>
                                          <p:spTgt spid="144401"/>
                                        </p:tgtEl>
                                        <p:attrNameLst>
                                          <p:attrName>ppt_x</p:attrName>
                                        </p:attrNameLst>
                                      </p:cBhvr>
                                      <p:tavLst>
                                        <p:tav tm="0">
                                          <p:val>
                                            <p:strVal val="#ppt_x"/>
                                          </p:val>
                                        </p:tav>
                                        <p:tav tm="100000">
                                          <p:val>
                                            <p:strVal val="#ppt_x"/>
                                          </p:val>
                                        </p:tav>
                                      </p:tavLst>
                                    </p:anim>
                                    <p:anim calcmode="lin" valueType="num">
                                      <p:cBhvr>
                                        <p:cTn id="60" dur="2000" fill="hold"/>
                                        <p:tgtEl>
                                          <p:spTgt spid="144401"/>
                                        </p:tgtEl>
                                        <p:attrNameLst>
                                          <p:attrName>ppt_y</p:attrName>
                                        </p:attrNameLst>
                                      </p:cBhvr>
                                      <p:tavLst>
                                        <p:tav tm="0">
                                          <p:val>
                                            <p:strVal val="#ppt_y+.1"/>
                                          </p:val>
                                        </p:tav>
                                        <p:tav tm="100000">
                                          <p:val>
                                            <p:strVal val="#ppt_y"/>
                                          </p:val>
                                        </p:tav>
                                      </p:tavLst>
                                    </p:anim>
                                  </p:childTnLst>
                                </p:cTn>
                              </p:par>
                            </p:childTnLst>
                          </p:cTn>
                        </p:par>
                        <p:par>
                          <p:cTn id="61" fill="hold" nodeType="afterGroup">
                            <p:stCondLst>
                              <p:cond delay="24000"/>
                            </p:stCondLst>
                            <p:childTnLst>
                              <p:par>
                                <p:cTn id="62" presetID="9" presetClass="entr" presetSubtype="0" fill="hold" grpId="0" nodeType="afterEffect">
                                  <p:stCondLst>
                                    <p:cond delay="0"/>
                                  </p:stCondLst>
                                  <p:childTnLst>
                                    <p:set>
                                      <p:cBhvr>
                                        <p:cTn id="63" dur="1" fill="hold">
                                          <p:stCondLst>
                                            <p:cond delay="0"/>
                                          </p:stCondLst>
                                        </p:cTn>
                                        <p:tgtEl>
                                          <p:spTgt spid="144393"/>
                                        </p:tgtEl>
                                        <p:attrNameLst>
                                          <p:attrName>style.visibility</p:attrName>
                                        </p:attrNameLst>
                                      </p:cBhvr>
                                      <p:to>
                                        <p:strVal val="visible"/>
                                      </p:to>
                                    </p:set>
                                    <p:animEffect transition="in" filter="dissolve">
                                      <p:cBhvr>
                                        <p:cTn id="64" dur="2000"/>
                                        <p:tgtEl>
                                          <p:spTgt spid="144393"/>
                                        </p:tgtEl>
                                      </p:cBhvr>
                                    </p:animEffect>
                                  </p:childTnLst>
                                </p:cTn>
                              </p:par>
                            </p:childTnLst>
                          </p:cTn>
                        </p:par>
                        <p:par>
                          <p:cTn id="65" fill="hold" nodeType="afterGroup">
                            <p:stCondLst>
                              <p:cond delay="26000"/>
                            </p:stCondLst>
                            <p:childTnLst>
                              <p:par>
                                <p:cTn id="66" presetID="9" presetClass="entr" presetSubtype="0" fill="hold" grpId="0" nodeType="afterEffect">
                                  <p:stCondLst>
                                    <p:cond delay="0"/>
                                  </p:stCondLst>
                                  <p:childTnLst>
                                    <p:set>
                                      <p:cBhvr>
                                        <p:cTn id="67" dur="1" fill="hold">
                                          <p:stCondLst>
                                            <p:cond delay="0"/>
                                          </p:stCondLst>
                                        </p:cTn>
                                        <p:tgtEl>
                                          <p:spTgt spid="144399">
                                            <p:bg/>
                                          </p:spTgt>
                                        </p:tgtEl>
                                        <p:attrNameLst>
                                          <p:attrName>style.visibility</p:attrName>
                                        </p:attrNameLst>
                                      </p:cBhvr>
                                      <p:to>
                                        <p:strVal val="visible"/>
                                      </p:to>
                                    </p:set>
                                    <p:animEffect transition="in" filter="dissolve">
                                      <p:cBhvr>
                                        <p:cTn id="68" dur="2000"/>
                                        <p:tgtEl>
                                          <p:spTgt spid="144399">
                                            <p:bg/>
                                          </p:spTgt>
                                        </p:tgtEl>
                                      </p:cBhvr>
                                    </p:animEffect>
                                  </p:childTnLst>
                                </p:cTn>
                              </p:par>
                            </p:childTnLst>
                          </p:cTn>
                        </p:par>
                        <p:par>
                          <p:cTn id="69" fill="hold" nodeType="afterGroup">
                            <p:stCondLst>
                              <p:cond delay="28000"/>
                            </p:stCondLst>
                            <p:childTnLst>
                              <p:par>
                                <p:cTn id="70" presetID="9" presetClass="entr" presetSubtype="0" fill="hold" grpId="0" nodeType="afterEffect">
                                  <p:stCondLst>
                                    <p:cond delay="0"/>
                                  </p:stCondLst>
                                  <p:childTnLst>
                                    <p:set>
                                      <p:cBhvr>
                                        <p:cTn id="71" dur="1" fill="hold">
                                          <p:stCondLst>
                                            <p:cond delay="0"/>
                                          </p:stCondLst>
                                        </p:cTn>
                                        <p:tgtEl>
                                          <p:spTgt spid="144399">
                                            <p:txEl>
                                              <p:pRg st="0" end="0"/>
                                            </p:txEl>
                                          </p:spTgt>
                                        </p:tgtEl>
                                        <p:attrNameLst>
                                          <p:attrName>style.visibility</p:attrName>
                                        </p:attrNameLst>
                                      </p:cBhvr>
                                      <p:to>
                                        <p:strVal val="visible"/>
                                      </p:to>
                                    </p:set>
                                    <p:animEffect transition="in" filter="dissolve">
                                      <p:cBhvr>
                                        <p:cTn id="72" dur="2000"/>
                                        <p:tgtEl>
                                          <p:spTgt spid="144399">
                                            <p:txEl>
                                              <p:pRg st="0" end="0"/>
                                            </p:txEl>
                                          </p:spTgt>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144399">
                                            <p:txEl>
                                              <p:pRg st="1" end="1"/>
                                            </p:txEl>
                                          </p:spTgt>
                                        </p:tgtEl>
                                        <p:attrNameLst>
                                          <p:attrName>style.visibility</p:attrName>
                                        </p:attrNameLst>
                                      </p:cBhvr>
                                      <p:to>
                                        <p:strVal val="visible"/>
                                      </p:to>
                                    </p:set>
                                    <p:animEffect transition="in" filter="dissolve">
                                      <p:cBhvr>
                                        <p:cTn id="75" dur="2000"/>
                                        <p:tgtEl>
                                          <p:spTgt spid="144399">
                                            <p:txEl>
                                              <p:pRg st="1" end="1"/>
                                            </p:txEl>
                                          </p:spTgt>
                                        </p:tgtEl>
                                      </p:cBhvr>
                                    </p:animEffect>
                                  </p:childTnLst>
                                </p:cTn>
                              </p:par>
                            </p:childTnLst>
                          </p:cTn>
                        </p:par>
                        <p:par>
                          <p:cTn id="76" fill="hold" nodeType="afterGroup">
                            <p:stCondLst>
                              <p:cond delay="30000"/>
                            </p:stCondLst>
                            <p:childTnLst>
                              <p:par>
                                <p:cTn id="77" presetID="42" presetClass="entr" presetSubtype="0" fill="hold" grpId="0" nodeType="afterEffect">
                                  <p:stCondLst>
                                    <p:cond delay="0"/>
                                  </p:stCondLst>
                                  <p:childTnLst>
                                    <p:set>
                                      <p:cBhvr>
                                        <p:cTn id="78" dur="1" fill="hold">
                                          <p:stCondLst>
                                            <p:cond delay="0"/>
                                          </p:stCondLst>
                                        </p:cTn>
                                        <p:tgtEl>
                                          <p:spTgt spid="144402"/>
                                        </p:tgtEl>
                                        <p:attrNameLst>
                                          <p:attrName>style.visibility</p:attrName>
                                        </p:attrNameLst>
                                      </p:cBhvr>
                                      <p:to>
                                        <p:strVal val="visible"/>
                                      </p:to>
                                    </p:set>
                                    <p:animEffect transition="in" filter="fade">
                                      <p:cBhvr>
                                        <p:cTn id="79" dur="2000"/>
                                        <p:tgtEl>
                                          <p:spTgt spid="144402"/>
                                        </p:tgtEl>
                                      </p:cBhvr>
                                    </p:animEffect>
                                    <p:anim calcmode="lin" valueType="num">
                                      <p:cBhvr>
                                        <p:cTn id="80" dur="2000" fill="hold"/>
                                        <p:tgtEl>
                                          <p:spTgt spid="144402"/>
                                        </p:tgtEl>
                                        <p:attrNameLst>
                                          <p:attrName>ppt_x</p:attrName>
                                        </p:attrNameLst>
                                      </p:cBhvr>
                                      <p:tavLst>
                                        <p:tav tm="0">
                                          <p:val>
                                            <p:strVal val="#ppt_x"/>
                                          </p:val>
                                        </p:tav>
                                        <p:tav tm="100000">
                                          <p:val>
                                            <p:strVal val="#ppt_x"/>
                                          </p:val>
                                        </p:tav>
                                      </p:tavLst>
                                    </p:anim>
                                    <p:anim calcmode="lin" valueType="num">
                                      <p:cBhvr>
                                        <p:cTn id="81" dur="2000" fill="hold"/>
                                        <p:tgtEl>
                                          <p:spTgt spid="144402"/>
                                        </p:tgtEl>
                                        <p:attrNameLst>
                                          <p:attrName>ppt_y</p:attrName>
                                        </p:attrNameLst>
                                      </p:cBhvr>
                                      <p:tavLst>
                                        <p:tav tm="0">
                                          <p:val>
                                            <p:strVal val="#ppt_y+.1"/>
                                          </p:val>
                                        </p:tav>
                                        <p:tav tm="100000">
                                          <p:val>
                                            <p:strVal val="#ppt_y"/>
                                          </p:val>
                                        </p:tav>
                                      </p:tavLst>
                                    </p:anim>
                                  </p:childTnLst>
                                </p:cTn>
                              </p:par>
                            </p:childTnLst>
                          </p:cTn>
                        </p:par>
                        <p:par>
                          <p:cTn id="82" fill="hold" nodeType="afterGroup">
                            <p:stCondLst>
                              <p:cond delay="32000"/>
                            </p:stCondLst>
                            <p:childTnLst>
                              <p:par>
                                <p:cTn id="83" presetID="9" presetClass="entr" presetSubtype="0" fill="hold" grpId="0" nodeType="afterEffect">
                                  <p:stCondLst>
                                    <p:cond delay="0"/>
                                  </p:stCondLst>
                                  <p:childTnLst>
                                    <p:set>
                                      <p:cBhvr>
                                        <p:cTn id="84" dur="1" fill="hold">
                                          <p:stCondLst>
                                            <p:cond delay="0"/>
                                          </p:stCondLst>
                                        </p:cTn>
                                        <p:tgtEl>
                                          <p:spTgt spid="144400"/>
                                        </p:tgtEl>
                                        <p:attrNameLst>
                                          <p:attrName>style.visibility</p:attrName>
                                        </p:attrNameLst>
                                      </p:cBhvr>
                                      <p:to>
                                        <p:strVal val="visible"/>
                                      </p:to>
                                    </p:set>
                                    <p:animEffect transition="in" filter="dissolve">
                                      <p:cBhvr>
                                        <p:cTn id="85" dur="2000"/>
                                        <p:tgtEl>
                                          <p:spTgt spid="144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0" grpId="0" animBg="1"/>
      <p:bldP spid="144391" grpId="0" animBg="1"/>
      <p:bldP spid="144392" grpId="0" animBg="1"/>
      <p:bldP spid="144393" grpId="0" animBg="1"/>
      <p:bldP spid="144395" grpId="0" animBg="1"/>
      <p:bldP spid="144396" grpId="0" animBg="1"/>
      <p:bldP spid="144397" grpId="0" animBg="1"/>
      <p:bldP spid="144398" grpId="0" build="allAtOnce" animBg="1"/>
      <p:bldP spid="144399" grpId="0" build="allAtOnce" animBg="1"/>
      <p:bldP spid="144400" grpId="0" animBg="1"/>
      <p:bldP spid="144401" grpId="0" animBg="1"/>
      <p:bldP spid="14440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07958" name="Group 54"/>
          <p:cNvGraphicFramePr>
            <a:graphicFrameLocks noGrp="1"/>
          </p:cNvGraphicFramePr>
          <p:nvPr>
            <p:extLst>
              <p:ext uri="{D42A27DB-BD31-4B8C-83A1-F6EECF244321}">
                <p14:modId xmlns:p14="http://schemas.microsoft.com/office/powerpoint/2010/main" val="1575393373"/>
              </p:ext>
            </p:extLst>
          </p:nvPr>
        </p:nvGraphicFramePr>
        <p:xfrm>
          <a:off x="381000" y="1752600"/>
          <a:ext cx="8458200" cy="4484781"/>
        </p:xfrm>
        <a:graphic>
          <a:graphicData uri="http://schemas.openxmlformats.org/drawingml/2006/table">
            <a:tbl>
              <a:tblPr/>
              <a:tblGrid>
                <a:gridCol w="22860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3200400">
                  <a:extLst>
                    <a:ext uri="{9D8B030D-6E8A-4147-A177-3AD203B41FA5}">
                      <a16:colId xmlns:a16="http://schemas.microsoft.com/office/drawing/2014/main" val="20002"/>
                    </a:ext>
                  </a:extLst>
                </a:gridCol>
              </a:tblGrid>
              <a:tr h="7891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rPr>
                        <a:t>        </a:t>
                      </a:r>
                      <a:r>
                        <a:rPr kumimoji="0" lang="zh-CN" altLang="en-US" sz="28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时代论</a:t>
                      </a:r>
                      <a:endParaRPr kumimoji="0" lang="en-US"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       非时代论</a:t>
                      </a:r>
                      <a:endParaRPr kumimoji="0" lang="en-US" sz="2400" b="1"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888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以色列和教会</a:t>
                      </a:r>
                      <a:endParaRPr kumimoji="0" lang="en-US" sz="2400" b="1" i="1"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   分别的社体</a:t>
                      </a:r>
                      <a:br>
                        <a:rPr kumimoji="0" lang="en-US" sz="2400" b="0"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rPr>
                      </a:br>
                      <a:r>
                        <a:rPr kumimoji="0" lang="en-US" sz="2400" b="0"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rPr>
                        <a:t>    </a:t>
                      </a:r>
                      <a:r>
                        <a:rPr kumimoji="0" lang="zh-CN" alt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以色列</a:t>
                      </a:r>
                      <a:r>
                        <a:rPr kumimoji="0" 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 ≠ </a:t>
                      </a:r>
                      <a:r>
                        <a:rPr kumimoji="0" lang="zh-CN" alt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教会</a:t>
                      </a:r>
                      <a:endParaRPr kumimoji="0" 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    同是神的子民</a:t>
                      </a:r>
                      <a:br>
                        <a:rPr kumimoji="0" 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br>
                      <a:r>
                        <a:rPr kumimoji="0" 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    </a:t>
                      </a:r>
                      <a:r>
                        <a:rPr kumimoji="0" lang="zh-CN" alt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以色列</a:t>
                      </a:r>
                      <a:r>
                        <a:rPr kumimoji="0" 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 = </a:t>
                      </a:r>
                      <a:r>
                        <a:rPr kumimoji="0" lang="zh-CN" alt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教会</a:t>
                      </a:r>
                      <a:r>
                        <a:rPr kumimoji="0" 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 </a:t>
                      </a:r>
                      <a:br>
                        <a:rPr kumimoji="0" 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br>
                      <a:r>
                        <a:rPr kumimoji="0" 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   </a:t>
                      </a:r>
                      <a:r>
                        <a:rPr kumimoji="0" lang="zh-CN" alt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（“新以色列”）</a:t>
                      </a:r>
                      <a:endParaRPr kumimoji="0" 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717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原译</a:t>
                      </a:r>
                      <a:endParaRPr kumimoji="0" lang="en-US"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rPr>
                        <a:t>      </a:t>
                      </a:r>
                      <a:r>
                        <a:rPr kumimoji="0" lang="zh-CN" alt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一致的使用</a:t>
                      </a:r>
                      <a:endParaRPr kumimoji="0" lang="en-US" sz="2400" b="0"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rPr>
                        <a:t>           </a:t>
                      </a:r>
                      <a:r>
                        <a:rPr kumimoji="0" lang="zh-CN" altLang="en-US" sz="2400" b="0"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rPr>
                        <a:t>属灵的</a:t>
                      </a:r>
                      <a:endParaRPr kumimoji="0" lang="en-US" altLang="zh-CN" sz="2400" b="0"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rPr>
                        <a:t>          </a:t>
                      </a:r>
                      <a:r>
                        <a:rPr kumimoji="0" lang="zh-CN" altLang="en-US" sz="2400" b="0"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rPr>
                        <a:t>能接受的</a:t>
                      </a:r>
                      <a:endParaRPr kumimoji="0" lang="en-US" sz="2400" b="0"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888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统一圣经</a:t>
                      </a:r>
                      <a:endParaRPr kumimoji="0" lang="en-US" altLang="zh-CN"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的主题</a:t>
                      </a:r>
                      <a:endParaRPr kumimoji="0" lang="en-US"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     </a:t>
                      </a:r>
                      <a:endParaRPr kumimoji="0" lang="en-US" altLang="zh-CN"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     </a:t>
                      </a:r>
                      <a:r>
                        <a:rPr kumimoji="0" lang="zh-CN" alt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荣耀神或</a:t>
                      </a:r>
                      <a:endParaRPr kumimoji="0" lang="en-US" altLang="zh-CN"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     神的国度</a:t>
                      </a:r>
                      <a:endParaRPr kumimoji="0" lang="en-US" sz="2400" b="0"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   </a:t>
                      </a:r>
                      <a:endParaRPr kumimoji="0" lang="en-US" altLang="zh-CN"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   </a:t>
                      </a:r>
                      <a:r>
                        <a:rPr kumimoji="0" lang="zh-CN" alt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人类被救赎或</a:t>
                      </a:r>
                      <a:endParaRPr kumimoji="0" lang="en-US" altLang="zh-CN"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     神的国度</a:t>
                      </a:r>
                      <a:endParaRPr kumimoji="0" lang="en-US" sz="2400" b="0"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84344" name="Rectangle 2"/>
          <p:cNvSpPr>
            <a:spLocks noGrp="1" noChangeArrowheads="1"/>
          </p:cNvSpPr>
          <p:nvPr>
            <p:ph type="ctrTitle"/>
          </p:nvPr>
        </p:nvSpPr>
        <p:spPr>
          <a:xfrm>
            <a:off x="304800" y="0"/>
            <a:ext cx="8610600" cy="1371600"/>
          </a:xfrm>
        </p:spPr>
        <p:txBody>
          <a:bodyPr/>
          <a:lstStyle/>
          <a:p>
            <a:pPr eaLnBrk="1" hangingPunct="1"/>
            <a:r>
              <a:rPr lang="zh-CN" altLang="en-US" dirty="0">
                <a:solidFill>
                  <a:srgbClr val="FFFFFF"/>
                </a:solidFill>
                <a:latin typeface="SimHei" panose="02010609060101010101" pitchFamily="49" charset="-122"/>
                <a:ea typeface="SimHei" panose="02010609060101010101" pitchFamily="49" charset="-122"/>
                <a:cs typeface="ＭＳ Ｐゴシック" charset="0"/>
              </a:rPr>
              <a:t>有什么不同？</a:t>
            </a:r>
            <a:endParaRPr lang="en-US" dirty="0">
              <a:solidFill>
                <a:srgbClr val="FFFFFF"/>
              </a:solidFill>
              <a:latin typeface="SimHei" panose="02010609060101010101" pitchFamily="49" charset="-122"/>
              <a:ea typeface="SimHei" panose="02010609060101010101" pitchFamily="49" charset="-122"/>
              <a:cs typeface="ＭＳ Ｐゴシック" charset="0"/>
            </a:endParaRPr>
          </a:p>
        </p:txBody>
      </p:sp>
      <p:sp>
        <p:nvSpPr>
          <p:cNvPr id="507908" name="Rectangle 4"/>
          <p:cNvSpPr>
            <a:spLocks noChangeArrowheads="1"/>
          </p:cNvSpPr>
          <p:nvPr/>
        </p:nvSpPr>
        <p:spPr bwMode="auto">
          <a:xfrm>
            <a:off x="5724525" y="5228833"/>
            <a:ext cx="3419475" cy="15240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07909" name="Rectangle 5"/>
          <p:cNvSpPr>
            <a:spLocks noChangeArrowheads="1"/>
          </p:cNvSpPr>
          <p:nvPr/>
        </p:nvSpPr>
        <p:spPr bwMode="auto">
          <a:xfrm>
            <a:off x="2981325" y="5318622"/>
            <a:ext cx="2743200" cy="15240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07910" name="Rectangle 6"/>
          <p:cNvSpPr>
            <a:spLocks noChangeArrowheads="1"/>
          </p:cNvSpPr>
          <p:nvPr/>
        </p:nvSpPr>
        <p:spPr bwMode="auto">
          <a:xfrm>
            <a:off x="28971" y="4854379"/>
            <a:ext cx="2438400" cy="15240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dirty="0">
              <a:solidFill>
                <a:srgbClr val="000000"/>
              </a:solidFill>
            </a:endParaRPr>
          </a:p>
        </p:txBody>
      </p:sp>
      <p:sp>
        <p:nvSpPr>
          <p:cNvPr id="507911" name="Rectangle 7"/>
          <p:cNvSpPr>
            <a:spLocks noChangeArrowheads="1"/>
          </p:cNvSpPr>
          <p:nvPr/>
        </p:nvSpPr>
        <p:spPr bwMode="auto">
          <a:xfrm>
            <a:off x="2840182" y="2503198"/>
            <a:ext cx="2743200" cy="1219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dirty="0">
              <a:solidFill>
                <a:srgbClr val="000000"/>
              </a:solidFill>
            </a:endParaRPr>
          </a:p>
        </p:txBody>
      </p:sp>
      <p:sp>
        <p:nvSpPr>
          <p:cNvPr id="507912" name="Rectangle 8"/>
          <p:cNvSpPr>
            <a:spLocks noChangeArrowheads="1"/>
          </p:cNvSpPr>
          <p:nvPr/>
        </p:nvSpPr>
        <p:spPr bwMode="auto">
          <a:xfrm>
            <a:off x="0" y="1893598"/>
            <a:ext cx="2514600" cy="1219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07913" name="Rectangle 9"/>
          <p:cNvSpPr>
            <a:spLocks noChangeArrowheads="1"/>
          </p:cNvSpPr>
          <p:nvPr/>
        </p:nvSpPr>
        <p:spPr bwMode="auto">
          <a:xfrm>
            <a:off x="5580112" y="2386567"/>
            <a:ext cx="3505200" cy="12954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184351" name="Text Box 11"/>
          <p:cNvSpPr txBox="1">
            <a:spLocks noChangeArrowheads="1"/>
          </p:cNvSpPr>
          <p:nvPr/>
        </p:nvSpPr>
        <p:spPr bwMode="auto">
          <a:xfrm>
            <a:off x="8543925" y="60325"/>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29</a:t>
            </a:r>
            <a:endParaRPr lang="en-US">
              <a:solidFill>
                <a:srgbClr val="FFFFFF"/>
              </a:solidFill>
            </a:endParaRPr>
          </a:p>
        </p:txBody>
      </p:sp>
      <p:sp>
        <p:nvSpPr>
          <p:cNvPr id="507948" name="Rectangle 44"/>
          <p:cNvSpPr>
            <a:spLocks noChangeArrowheads="1"/>
          </p:cNvSpPr>
          <p:nvPr/>
        </p:nvSpPr>
        <p:spPr bwMode="auto">
          <a:xfrm>
            <a:off x="2667000" y="3450059"/>
            <a:ext cx="2819400" cy="1383643"/>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07949" name="Rectangle 45"/>
          <p:cNvSpPr>
            <a:spLocks noChangeArrowheads="1"/>
          </p:cNvSpPr>
          <p:nvPr/>
        </p:nvSpPr>
        <p:spPr bwMode="auto">
          <a:xfrm>
            <a:off x="0" y="3570381"/>
            <a:ext cx="2514600" cy="11430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07950" name="Rectangle 46"/>
          <p:cNvSpPr>
            <a:spLocks noChangeArrowheads="1"/>
          </p:cNvSpPr>
          <p:nvPr/>
        </p:nvSpPr>
        <p:spPr bwMode="auto">
          <a:xfrm>
            <a:off x="5638800" y="3883900"/>
            <a:ext cx="3505200" cy="11430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507912"/>
                                        </p:tgtEl>
                                      </p:cBhvr>
                                    </p:animEffect>
                                    <p:set>
                                      <p:cBhvr>
                                        <p:cTn id="7" dur="1" fill="hold">
                                          <p:stCondLst>
                                            <p:cond delay="499"/>
                                          </p:stCondLst>
                                        </p:cTn>
                                        <p:tgtEl>
                                          <p:spTgt spid="50791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507911"/>
                                        </p:tgtEl>
                                      </p:cBhvr>
                                    </p:animEffect>
                                    <p:set>
                                      <p:cBhvr>
                                        <p:cTn id="12" dur="1" fill="hold">
                                          <p:stCondLst>
                                            <p:cond delay="499"/>
                                          </p:stCondLst>
                                        </p:cTn>
                                        <p:tgtEl>
                                          <p:spTgt spid="507911"/>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507913"/>
                                        </p:tgtEl>
                                      </p:cBhvr>
                                    </p:animEffect>
                                    <p:set>
                                      <p:cBhvr>
                                        <p:cTn id="17" dur="1" fill="hold">
                                          <p:stCondLst>
                                            <p:cond delay="499"/>
                                          </p:stCondLst>
                                        </p:cTn>
                                        <p:tgtEl>
                                          <p:spTgt spid="507913"/>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507949"/>
                                        </p:tgtEl>
                                      </p:cBhvr>
                                    </p:animEffect>
                                    <p:set>
                                      <p:cBhvr>
                                        <p:cTn id="22" dur="1" fill="hold">
                                          <p:stCondLst>
                                            <p:cond delay="499"/>
                                          </p:stCondLst>
                                        </p:cTn>
                                        <p:tgtEl>
                                          <p:spTgt spid="507949"/>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507948"/>
                                        </p:tgtEl>
                                      </p:cBhvr>
                                    </p:animEffect>
                                    <p:set>
                                      <p:cBhvr>
                                        <p:cTn id="27" dur="1" fill="hold">
                                          <p:stCondLst>
                                            <p:cond delay="499"/>
                                          </p:stCondLst>
                                        </p:cTn>
                                        <p:tgtEl>
                                          <p:spTgt spid="507948"/>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507950"/>
                                        </p:tgtEl>
                                      </p:cBhvr>
                                    </p:animEffect>
                                    <p:set>
                                      <p:cBhvr>
                                        <p:cTn id="32" dur="1" fill="hold">
                                          <p:stCondLst>
                                            <p:cond delay="499"/>
                                          </p:stCondLst>
                                        </p:cTn>
                                        <p:tgtEl>
                                          <p:spTgt spid="507950"/>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grpId="0" nodeType="clickEffect">
                                  <p:stCondLst>
                                    <p:cond delay="0"/>
                                  </p:stCondLst>
                                  <p:childTnLst>
                                    <p:animEffect transition="out" filter="fade">
                                      <p:cBhvr>
                                        <p:cTn id="36" dur="500"/>
                                        <p:tgtEl>
                                          <p:spTgt spid="507910"/>
                                        </p:tgtEl>
                                      </p:cBhvr>
                                    </p:animEffect>
                                    <p:set>
                                      <p:cBhvr>
                                        <p:cTn id="37" dur="1" fill="hold">
                                          <p:stCondLst>
                                            <p:cond delay="499"/>
                                          </p:stCondLst>
                                        </p:cTn>
                                        <p:tgtEl>
                                          <p:spTgt spid="507910"/>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grpId="0" nodeType="clickEffect">
                                  <p:stCondLst>
                                    <p:cond delay="0"/>
                                  </p:stCondLst>
                                  <p:childTnLst>
                                    <p:animEffect transition="out" filter="fade">
                                      <p:cBhvr>
                                        <p:cTn id="41" dur="500"/>
                                        <p:tgtEl>
                                          <p:spTgt spid="507909"/>
                                        </p:tgtEl>
                                      </p:cBhvr>
                                    </p:animEffect>
                                    <p:set>
                                      <p:cBhvr>
                                        <p:cTn id="42" dur="1" fill="hold">
                                          <p:stCondLst>
                                            <p:cond delay="499"/>
                                          </p:stCondLst>
                                        </p:cTn>
                                        <p:tgtEl>
                                          <p:spTgt spid="507909"/>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xit" presetSubtype="0" fill="hold" grpId="0" nodeType="clickEffect">
                                  <p:stCondLst>
                                    <p:cond delay="0"/>
                                  </p:stCondLst>
                                  <p:childTnLst>
                                    <p:animEffect transition="out" filter="fade">
                                      <p:cBhvr>
                                        <p:cTn id="46" dur="500"/>
                                        <p:tgtEl>
                                          <p:spTgt spid="507908"/>
                                        </p:tgtEl>
                                      </p:cBhvr>
                                    </p:animEffect>
                                    <p:set>
                                      <p:cBhvr>
                                        <p:cTn id="47" dur="1" fill="hold">
                                          <p:stCondLst>
                                            <p:cond delay="499"/>
                                          </p:stCondLst>
                                        </p:cTn>
                                        <p:tgtEl>
                                          <p:spTgt spid="5079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08" grpId="0" animBg="1"/>
      <p:bldP spid="507909" grpId="0" animBg="1"/>
      <p:bldP spid="507910" grpId="0" animBg="1"/>
      <p:bldP spid="507911" grpId="0" animBg="1"/>
      <p:bldP spid="507912" grpId="0" animBg="1"/>
      <p:bldP spid="507913" grpId="0" animBg="1"/>
      <p:bldP spid="507948" grpId="0" animBg="1"/>
      <p:bldP spid="507949" grpId="0" animBg="1"/>
      <p:bldP spid="50795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17164" name="Group 44"/>
          <p:cNvGraphicFramePr>
            <a:graphicFrameLocks noGrp="1"/>
          </p:cNvGraphicFramePr>
          <p:nvPr>
            <p:extLst>
              <p:ext uri="{D42A27DB-BD31-4B8C-83A1-F6EECF244321}">
                <p14:modId xmlns:p14="http://schemas.microsoft.com/office/powerpoint/2010/main" val="143744884"/>
              </p:ext>
            </p:extLst>
          </p:nvPr>
        </p:nvGraphicFramePr>
        <p:xfrm>
          <a:off x="381000" y="1752600"/>
          <a:ext cx="8458200" cy="4321175"/>
        </p:xfrm>
        <a:graphic>
          <a:graphicData uri="http://schemas.openxmlformats.org/drawingml/2006/table">
            <a:tbl>
              <a:tblPr/>
              <a:tblGrid>
                <a:gridCol w="22860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3200400">
                  <a:extLst>
                    <a:ext uri="{9D8B030D-6E8A-4147-A177-3AD203B41FA5}">
                      <a16:colId xmlns:a16="http://schemas.microsoft.com/office/drawing/2014/main" val="20002"/>
                    </a:ext>
                  </a:extLst>
                </a:gridCol>
              </a:tblGrid>
              <a:tr h="7890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rPr>
                        <a:t>        </a:t>
                      </a:r>
                      <a:r>
                        <a:rPr kumimoji="0" lang="zh-CN" altLang="en-US" sz="28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时代论</a:t>
                      </a:r>
                      <a:endParaRPr kumimoji="0" lang="en-US"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       非时代论</a:t>
                      </a:r>
                      <a:endParaRPr kumimoji="0" lang="en-US" sz="2400" b="1"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716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千禧年的观点</a:t>
                      </a:r>
                      <a:endParaRPr kumimoji="0" lang="en-US" sz="2400" b="1"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ja-JP" altLang="en-US" sz="2400" b="1" dirty="0">
                          <a:solidFill>
                            <a:schemeClr val="bg1"/>
                          </a:solidFill>
                          <a:effectLst>
                            <a:outerShdw blurRad="38100" dist="38100" dir="2700000" algn="tl">
                              <a:srgbClr val="000000"/>
                            </a:outerShdw>
                          </a:effectLst>
                          <a:latin typeface="SimHei" panose="02010609060101010101" pitchFamily="49" charset="-122"/>
                          <a:ea typeface="SimHei" panose="02010609060101010101" pitchFamily="49" charset="-122"/>
                        </a:rPr>
                        <a:t>千禧年</a:t>
                      </a:r>
                      <a:endParaRPr lang="en-US" altLang="ja-JP" sz="2400" b="1" dirty="0">
                        <a:solidFill>
                          <a:schemeClr val="bg1"/>
                        </a:solidFill>
                        <a:effectLst>
                          <a:outerShdw blurRad="38100" dist="38100" dir="2700000" algn="tl">
                            <a:srgbClr val="000000"/>
                          </a:outerShdw>
                        </a:effectLst>
                        <a:latin typeface="SimHei" panose="02010609060101010101" pitchFamily="49" charset="-122"/>
                        <a:ea typeface="SimHei" panose="02010609060101010101" pitchFamily="49" charset="-122"/>
                      </a:endParaRPr>
                    </a:p>
                    <a:p>
                      <a:pPr algn="ctr"/>
                      <a:r>
                        <a:rPr lang="ja-JP" altLang="en-US" sz="2400" b="1" dirty="0">
                          <a:solidFill>
                            <a:schemeClr val="bg1"/>
                          </a:solidFill>
                          <a:effectLst>
                            <a:outerShdw blurRad="38100" dist="38100" dir="2700000" algn="tl">
                              <a:srgbClr val="000000"/>
                            </a:outerShdw>
                          </a:effectLst>
                          <a:latin typeface="SimHei" panose="02010609060101010101" pitchFamily="49" charset="-122"/>
                          <a:ea typeface="SimHei" panose="02010609060101010101" pitchFamily="49" charset="-122"/>
                        </a:rPr>
                        <a:t>前论</a:t>
                      </a:r>
                      <a:endParaRPr kumimoji="0" lang="en-US" sz="2400" b="0" i="0" u="none" strike="noStrike" cap="none" normalizeH="0" baseline="0" dirty="0">
                        <a:ln>
                          <a:noFill/>
                        </a:ln>
                        <a:solidFill>
                          <a:schemeClr val="bg1"/>
                        </a:solidFill>
                        <a:effectLst/>
                        <a:latin typeface="Arial" pitchFamily="8" charset="0"/>
                        <a:ea typeface="ＭＳ Ｐゴシック" pitchFamily="8" charset="-128"/>
                        <a:cs typeface="ＭＳ Ｐゴシック" pitchFamily="8" charset="-128"/>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716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大灾难的观点</a:t>
                      </a:r>
                      <a:endParaRPr kumimoji="0" lang="en-US"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  大灾难前论</a:t>
                      </a:r>
                      <a:endParaRPr kumimoji="0" lang="en-US" sz="2400" b="0"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    在大灾难中</a:t>
                      </a:r>
                      <a:r>
                        <a:rPr kumimoji="0" lang="en-US" altLang="zh-CN"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a:t>
                      </a:r>
                      <a:r>
                        <a:rPr kumimoji="0" lang="zh-CN" altLang="en-US"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后论</a:t>
                      </a:r>
                      <a:endParaRPr kumimoji="0" lang="en-US" sz="2400" b="0"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888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辨别经济的</a:t>
                      </a:r>
                      <a:endParaRPr kumimoji="0" lang="en-US" altLang="zh-CN"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差异</a:t>
                      </a:r>
                      <a:endParaRPr kumimoji="0" lang="en-US"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   有</a:t>
                      </a:r>
                      <a:r>
                        <a:rPr kumimoji="0" lang="en-US" altLang="zh-CN"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a:t>
                      </a:r>
                      <a:r>
                        <a:rPr kumimoji="0" lang="zh-CN" alt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通常</a:t>
                      </a:r>
                      <a:r>
                        <a:rPr kumimoji="0" lang="en-US" altLang="zh-CN"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7</a:t>
                      </a:r>
                      <a:r>
                        <a:rPr kumimoji="0" lang="zh-CN" alt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个特许</a:t>
                      </a:r>
                      <a:endParaRPr kumimoji="0" 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有和没有</a:t>
                      </a:r>
                      <a:r>
                        <a:rPr kumimoji="0" lang="en-US" altLang="zh-CN"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a:t>
                      </a:r>
                      <a:r>
                        <a:rPr kumimoji="0" lang="zh-CN" alt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恩典的约</a:t>
                      </a:r>
                      <a:endParaRPr kumimoji="0" lang="en-US" altLang="zh-CN" sz="2400" b="0"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rPr>
                        <a:t>但没有献祭</a:t>
                      </a:r>
                      <a:endParaRPr kumimoji="0" lang="en-US" sz="2400" b="0"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86392" name="Rectangle 2"/>
          <p:cNvSpPr>
            <a:spLocks noGrp="1" noChangeArrowheads="1"/>
          </p:cNvSpPr>
          <p:nvPr>
            <p:ph type="ctrTitle"/>
          </p:nvPr>
        </p:nvSpPr>
        <p:spPr>
          <a:xfrm>
            <a:off x="304800" y="0"/>
            <a:ext cx="8610600" cy="1371600"/>
          </a:xfrm>
        </p:spPr>
        <p:txBody>
          <a:bodyPr/>
          <a:lstStyle/>
          <a:p>
            <a:pPr eaLnBrk="1" hangingPunct="1"/>
            <a:r>
              <a:rPr lang="zh-CN" altLang="en-US" dirty="0">
                <a:solidFill>
                  <a:srgbClr val="FFFFFF"/>
                </a:solidFill>
                <a:latin typeface="SimHei" panose="02010609060101010101" pitchFamily="49" charset="-122"/>
                <a:ea typeface="SimHei" panose="02010609060101010101" pitchFamily="49" charset="-122"/>
                <a:cs typeface="ＭＳ Ｐゴシック" charset="0"/>
              </a:rPr>
              <a:t>有什么不同？</a:t>
            </a:r>
            <a:endParaRPr lang="en-US" dirty="0">
              <a:solidFill>
                <a:srgbClr val="FFFFFF"/>
              </a:solidFill>
              <a:latin typeface="Arial" charset="0"/>
              <a:ea typeface="ＭＳ Ｐゴシック" charset="0"/>
              <a:cs typeface="ＭＳ Ｐゴシック" charset="0"/>
            </a:endParaRPr>
          </a:p>
        </p:txBody>
      </p:sp>
      <p:sp>
        <p:nvSpPr>
          <p:cNvPr id="517123" name="Rectangle 3"/>
          <p:cNvSpPr>
            <a:spLocks noChangeArrowheads="1"/>
          </p:cNvSpPr>
          <p:nvPr/>
        </p:nvSpPr>
        <p:spPr bwMode="auto">
          <a:xfrm>
            <a:off x="5506885" y="4613925"/>
            <a:ext cx="3495675" cy="15240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17124" name="Rectangle 4"/>
          <p:cNvSpPr>
            <a:spLocks noChangeArrowheads="1"/>
          </p:cNvSpPr>
          <p:nvPr/>
        </p:nvSpPr>
        <p:spPr bwMode="auto">
          <a:xfrm>
            <a:off x="3200400" y="4776342"/>
            <a:ext cx="2819400" cy="15240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17125" name="Rectangle 5"/>
          <p:cNvSpPr>
            <a:spLocks noChangeArrowheads="1"/>
          </p:cNvSpPr>
          <p:nvPr/>
        </p:nvSpPr>
        <p:spPr bwMode="auto">
          <a:xfrm>
            <a:off x="135854" y="4850535"/>
            <a:ext cx="2514600" cy="15240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17126" name="Rectangle 6"/>
          <p:cNvSpPr>
            <a:spLocks noChangeArrowheads="1"/>
          </p:cNvSpPr>
          <p:nvPr/>
        </p:nvSpPr>
        <p:spPr bwMode="auto">
          <a:xfrm>
            <a:off x="2667000" y="2382982"/>
            <a:ext cx="2819400" cy="1219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17127" name="Rectangle 7"/>
          <p:cNvSpPr>
            <a:spLocks noChangeArrowheads="1"/>
          </p:cNvSpPr>
          <p:nvPr/>
        </p:nvSpPr>
        <p:spPr bwMode="auto">
          <a:xfrm>
            <a:off x="446385" y="2297113"/>
            <a:ext cx="2514600" cy="1219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186399" name="Text Box 9"/>
          <p:cNvSpPr txBox="1">
            <a:spLocks noChangeArrowheads="1"/>
          </p:cNvSpPr>
          <p:nvPr/>
        </p:nvSpPr>
        <p:spPr bwMode="auto">
          <a:xfrm>
            <a:off x="8543925" y="60325"/>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29</a:t>
            </a:r>
            <a:endParaRPr lang="en-US">
              <a:solidFill>
                <a:srgbClr val="FFFFFF"/>
              </a:solidFill>
            </a:endParaRPr>
          </a:p>
        </p:txBody>
      </p:sp>
      <p:sp>
        <p:nvSpPr>
          <p:cNvPr id="517130" name="Rectangle 10"/>
          <p:cNvSpPr>
            <a:spLocks noChangeArrowheads="1"/>
          </p:cNvSpPr>
          <p:nvPr/>
        </p:nvSpPr>
        <p:spPr bwMode="auto">
          <a:xfrm>
            <a:off x="2767320" y="3452309"/>
            <a:ext cx="2819400" cy="11430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17131" name="Rectangle 11"/>
          <p:cNvSpPr>
            <a:spLocks noChangeArrowheads="1"/>
          </p:cNvSpPr>
          <p:nvPr/>
        </p:nvSpPr>
        <p:spPr bwMode="auto">
          <a:xfrm>
            <a:off x="119708" y="3459236"/>
            <a:ext cx="2514600" cy="11430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17132" name="Rectangle 12"/>
          <p:cNvSpPr>
            <a:spLocks noChangeArrowheads="1"/>
          </p:cNvSpPr>
          <p:nvPr/>
        </p:nvSpPr>
        <p:spPr bwMode="auto">
          <a:xfrm>
            <a:off x="5595292" y="3516313"/>
            <a:ext cx="3505200" cy="11430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16" name="Text Box 33">
            <a:extLst>
              <a:ext uri="{FF2B5EF4-FFF2-40B4-BE49-F238E27FC236}">
                <a16:creationId xmlns:a16="http://schemas.microsoft.com/office/drawing/2014/main" id="{EDFCD8A2-BA52-4E85-8BC5-100947A6CC1D}"/>
              </a:ext>
            </a:extLst>
          </p:cNvPr>
          <p:cNvSpPr txBox="1">
            <a:spLocks noChangeArrowheads="1"/>
          </p:cNvSpPr>
          <p:nvPr/>
        </p:nvSpPr>
        <p:spPr bwMode="auto">
          <a:xfrm>
            <a:off x="6520855" y="2521803"/>
            <a:ext cx="1731563" cy="8309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ja-JP" altLang="en-US" b="1" dirty="0">
                <a:solidFill>
                  <a:schemeClr val="bg1"/>
                </a:solidFill>
                <a:effectLst>
                  <a:outerShdw blurRad="38100" dist="38100" dir="2700000" algn="tl">
                    <a:srgbClr val="000000"/>
                  </a:outerShdw>
                </a:effectLst>
                <a:latin typeface="SimHei" panose="02010609060101010101" pitchFamily="49" charset="-122"/>
                <a:ea typeface="SimHei" panose="02010609060101010101" pitchFamily="49" charset="-122"/>
              </a:rPr>
              <a:t>千禧年</a:t>
            </a:r>
            <a:endParaRPr lang="en-US" altLang="ja-JP" b="1" dirty="0">
              <a:solidFill>
                <a:schemeClr val="bg1"/>
              </a:solidFill>
              <a:effectLst>
                <a:outerShdw blurRad="38100" dist="38100" dir="2700000" algn="tl">
                  <a:srgbClr val="000000"/>
                </a:outerShdw>
              </a:effectLst>
              <a:latin typeface="SimHei" panose="02010609060101010101" pitchFamily="49" charset="-122"/>
              <a:ea typeface="SimHei" panose="02010609060101010101" pitchFamily="49" charset="-122"/>
            </a:endParaRPr>
          </a:p>
          <a:p>
            <a:pPr algn="ctr"/>
            <a:r>
              <a:rPr lang="ja-JP" altLang="en-US" b="1" dirty="0">
                <a:solidFill>
                  <a:schemeClr val="bg1"/>
                </a:solidFill>
                <a:effectLst>
                  <a:outerShdw blurRad="38100" dist="38100" dir="2700000" algn="tl">
                    <a:srgbClr val="000000"/>
                  </a:outerShdw>
                </a:effectLst>
                <a:latin typeface="SimHei" panose="02010609060101010101" pitchFamily="49" charset="-122"/>
                <a:ea typeface="SimHei" panose="02010609060101010101" pitchFamily="49" charset="-122"/>
              </a:rPr>
              <a:t>前后单一论</a:t>
            </a:r>
            <a:endParaRPr lang="en-US" b="1" dirty="0">
              <a:solidFill>
                <a:schemeClr val="bg1"/>
              </a:solidFill>
              <a:latin typeface="SimHei" panose="02010609060101010101" pitchFamily="49" charset="-122"/>
              <a:ea typeface="SimHei" panose="02010609060101010101" pitchFamily="49" charset="-122"/>
            </a:endParaRPr>
          </a:p>
        </p:txBody>
      </p:sp>
      <p:sp>
        <p:nvSpPr>
          <p:cNvPr id="17" name="Rectangle 8">
            <a:extLst>
              <a:ext uri="{FF2B5EF4-FFF2-40B4-BE49-F238E27FC236}">
                <a16:creationId xmlns:a16="http://schemas.microsoft.com/office/drawing/2014/main" id="{346C6FD5-8CB1-4694-86CC-6A99AE37235B}"/>
              </a:ext>
            </a:extLst>
          </p:cNvPr>
          <p:cNvSpPr>
            <a:spLocks noChangeArrowheads="1"/>
          </p:cNvSpPr>
          <p:nvPr/>
        </p:nvSpPr>
        <p:spPr bwMode="auto">
          <a:xfrm>
            <a:off x="5638800" y="2382982"/>
            <a:ext cx="3505200" cy="1219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517127"/>
                                        </p:tgtEl>
                                      </p:cBhvr>
                                    </p:animEffect>
                                    <p:set>
                                      <p:cBhvr>
                                        <p:cTn id="7" dur="1" fill="hold">
                                          <p:stCondLst>
                                            <p:cond delay="499"/>
                                          </p:stCondLst>
                                        </p:cTn>
                                        <p:tgtEl>
                                          <p:spTgt spid="517127"/>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517126"/>
                                        </p:tgtEl>
                                      </p:cBhvr>
                                    </p:animEffect>
                                    <p:set>
                                      <p:cBhvr>
                                        <p:cTn id="12" dur="1" fill="hold">
                                          <p:stCondLst>
                                            <p:cond delay="499"/>
                                          </p:stCondLst>
                                        </p:cTn>
                                        <p:tgtEl>
                                          <p:spTgt spid="51712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517131"/>
                                        </p:tgtEl>
                                      </p:cBhvr>
                                    </p:animEffect>
                                    <p:set>
                                      <p:cBhvr>
                                        <p:cTn id="17" dur="1" fill="hold">
                                          <p:stCondLst>
                                            <p:cond delay="499"/>
                                          </p:stCondLst>
                                        </p:cTn>
                                        <p:tgtEl>
                                          <p:spTgt spid="517131"/>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517130"/>
                                        </p:tgtEl>
                                      </p:cBhvr>
                                    </p:animEffect>
                                    <p:set>
                                      <p:cBhvr>
                                        <p:cTn id="22" dur="1" fill="hold">
                                          <p:stCondLst>
                                            <p:cond delay="499"/>
                                          </p:stCondLst>
                                        </p:cTn>
                                        <p:tgtEl>
                                          <p:spTgt spid="517130"/>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517132"/>
                                        </p:tgtEl>
                                      </p:cBhvr>
                                    </p:animEffect>
                                    <p:set>
                                      <p:cBhvr>
                                        <p:cTn id="27" dur="1" fill="hold">
                                          <p:stCondLst>
                                            <p:cond delay="499"/>
                                          </p:stCondLst>
                                        </p:cTn>
                                        <p:tgtEl>
                                          <p:spTgt spid="517132"/>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517125"/>
                                        </p:tgtEl>
                                      </p:cBhvr>
                                    </p:animEffect>
                                    <p:set>
                                      <p:cBhvr>
                                        <p:cTn id="32" dur="1" fill="hold">
                                          <p:stCondLst>
                                            <p:cond delay="499"/>
                                          </p:stCondLst>
                                        </p:cTn>
                                        <p:tgtEl>
                                          <p:spTgt spid="517125"/>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grpId="0" nodeType="clickEffect">
                                  <p:stCondLst>
                                    <p:cond delay="0"/>
                                  </p:stCondLst>
                                  <p:childTnLst>
                                    <p:animEffect transition="out" filter="fade">
                                      <p:cBhvr>
                                        <p:cTn id="36" dur="500"/>
                                        <p:tgtEl>
                                          <p:spTgt spid="517124"/>
                                        </p:tgtEl>
                                      </p:cBhvr>
                                    </p:animEffect>
                                    <p:set>
                                      <p:cBhvr>
                                        <p:cTn id="37" dur="1" fill="hold">
                                          <p:stCondLst>
                                            <p:cond delay="499"/>
                                          </p:stCondLst>
                                        </p:cTn>
                                        <p:tgtEl>
                                          <p:spTgt spid="517124"/>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grpId="0" nodeType="clickEffect">
                                  <p:stCondLst>
                                    <p:cond delay="0"/>
                                  </p:stCondLst>
                                  <p:childTnLst>
                                    <p:animEffect transition="out" filter="fade">
                                      <p:cBhvr>
                                        <p:cTn id="41" dur="500"/>
                                        <p:tgtEl>
                                          <p:spTgt spid="517123"/>
                                        </p:tgtEl>
                                      </p:cBhvr>
                                    </p:animEffect>
                                    <p:set>
                                      <p:cBhvr>
                                        <p:cTn id="42" dur="1" fill="hold">
                                          <p:stCondLst>
                                            <p:cond delay="499"/>
                                          </p:stCondLst>
                                        </p:cTn>
                                        <p:tgtEl>
                                          <p:spTgt spid="51712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3" grpId="0" animBg="1"/>
      <p:bldP spid="517124" grpId="0" animBg="1"/>
      <p:bldP spid="517125" grpId="0" animBg="1"/>
      <p:bldP spid="517126" grpId="0" animBg="1"/>
      <p:bldP spid="517127" grpId="0" animBg="1"/>
      <p:bldP spid="517130" grpId="0" animBg="1"/>
      <p:bldP spid="517131" grpId="0" animBg="1"/>
      <p:bldP spid="517132"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23299" name="Group 35"/>
          <p:cNvGraphicFramePr>
            <a:graphicFrameLocks noGrp="1"/>
          </p:cNvGraphicFramePr>
          <p:nvPr>
            <p:extLst>
              <p:ext uri="{D42A27DB-BD31-4B8C-83A1-F6EECF244321}">
                <p14:modId xmlns:p14="http://schemas.microsoft.com/office/powerpoint/2010/main" val="3486524316"/>
              </p:ext>
            </p:extLst>
          </p:nvPr>
        </p:nvGraphicFramePr>
        <p:xfrm>
          <a:off x="381000" y="1752600"/>
          <a:ext cx="8458200" cy="4338637"/>
        </p:xfrm>
        <a:graphic>
          <a:graphicData uri="http://schemas.openxmlformats.org/drawingml/2006/table">
            <a:tbl>
              <a:tblPr/>
              <a:tblGrid>
                <a:gridCol w="22860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3200400">
                  <a:extLst>
                    <a:ext uri="{9D8B030D-6E8A-4147-A177-3AD203B41FA5}">
                      <a16:colId xmlns:a16="http://schemas.microsoft.com/office/drawing/2014/main" val="20002"/>
                    </a:ext>
                  </a:extLst>
                </a:gridCol>
              </a:tblGrid>
              <a:tr h="7891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FFFFFF"/>
                        </a:solidFill>
                        <a:effectLst/>
                        <a:latin typeface="SimHei" panose="02010609060101010101" pitchFamily="49" charset="-122"/>
                        <a:ea typeface="SimHei" panose="02010609060101010101" pitchFamily="49" charset="-122"/>
                        <a:cs typeface="ＭＳ Ｐゴシック" pitchFamily="8" charset="-128"/>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        </a:t>
                      </a:r>
                      <a:r>
                        <a:rPr kumimoji="0" lang="zh-CN" altLang="en-US" sz="28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时代论</a:t>
                      </a:r>
                      <a:endParaRPr kumimoji="0" lang="en-US"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       非时代论</a:t>
                      </a:r>
                      <a:endParaRPr kumimoji="0" lang="en-US"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1717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圣经所提的</a:t>
                      </a:r>
                      <a:endParaRPr kumimoji="0" lang="en-US" altLang="zh-CN"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立约</a:t>
                      </a:r>
                      <a:endParaRPr kumimoji="0" lang="en-US"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      </a:t>
                      </a:r>
                      <a:r>
                        <a:rPr kumimoji="0" lang="zh-CN" alt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无条件的</a:t>
                      </a:r>
                      <a:endParaRPr kumimoji="0" 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      </a:t>
                      </a:r>
                      <a:r>
                        <a:rPr kumimoji="0" lang="zh-CN" alt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有条件的或</a:t>
                      </a:r>
                      <a:r>
                        <a:rPr kumimoji="0" 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 </a:t>
                      </a:r>
                      <a:br>
                        <a:rPr kumimoji="0" 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br>
                      <a:r>
                        <a:rPr kumimoji="0" 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       </a:t>
                      </a:r>
                      <a:r>
                        <a:rPr kumimoji="0" lang="zh-CN" alt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成就了</a:t>
                      </a:r>
                      <a:endParaRPr kumimoji="0" 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11888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以色列的</a:t>
                      </a:r>
                      <a:endParaRPr kumimoji="0" lang="en-US" altLang="zh-CN"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未来？</a:t>
                      </a:r>
                      <a:endParaRPr kumimoji="0" lang="en-US"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        </a:t>
                      </a:r>
                      <a:r>
                        <a:rPr kumimoji="0" lang="zh-CN" alt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有</a:t>
                      </a:r>
                      <a:endParaRPr kumimoji="0" 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没有</a:t>
                      </a:r>
                      <a:r>
                        <a:rPr kumimoji="0" 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 </a:t>
                      </a:r>
                      <a:r>
                        <a:rPr kumimoji="0" lang="zh-CN" alt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（通过立约</a:t>
                      </a:r>
                      <a:r>
                        <a:rPr kumimoji="0" lang="en-US" altLang="zh-CN"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a:t>
                      </a:r>
                      <a:r>
                        <a:rPr kumimoji="0" lang="zh-CN" alt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有</a:t>
                      </a:r>
                      <a:r>
                        <a:rPr kumimoji="0" 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 </a:t>
                      </a:r>
                      <a:r>
                        <a:rPr kumimoji="0" lang="zh-CN" alt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历史性的千禧年前论</a:t>
                      </a:r>
                      <a:r>
                        <a:rPr kumimoji="0" 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11888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旧约有预见</a:t>
                      </a:r>
                      <a:endParaRPr kumimoji="0" lang="en-US" altLang="zh-CN"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教会吗？</a:t>
                      </a:r>
                      <a:endParaRPr kumimoji="0" lang="en-US"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    </a:t>
                      </a:r>
                      <a:r>
                        <a:rPr kumimoji="0" lang="zh-CN" alt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大体上没有</a:t>
                      </a:r>
                      <a:endParaRPr kumimoji="0" 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        </a:t>
                      </a:r>
                      <a:r>
                        <a:rPr kumimoji="0" lang="zh-CN" alt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有</a:t>
                      </a:r>
                      <a:endParaRPr kumimoji="0" 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bl>
          </a:graphicData>
        </a:graphic>
      </p:graphicFrame>
      <p:sp>
        <p:nvSpPr>
          <p:cNvPr id="188440" name="Rectangle 2"/>
          <p:cNvSpPr>
            <a:spLocks noGrp="1" noChangeArrowheads="1"/>
          </p:cNvSpPr>
          <p:nvPr>
            <p:ph type="ctrTitle"/>
          </p:nvPr>
        </p:nvSpPr>
        <p:spPr>
          <a:xfrm>
            <a:off x="304800" y="0"/>
            <a:ext cx="8610600" cy="1371600"/>
          </a:xfrm>
        </p:spPr>
        <p:txBody>
          <a:bodyPr/>
          <a:lstStyle/>
          <a:p>
            <a:pPr eaLnBrk="1" hangingPunct="1"/>
            <a:r>
              <a:rPr lang="zh-CN" altLang="en-US" dirty="0">
                <a:solidFill>
                  <a:srgbClr val="FFFFFF"/>
                </a:solidFill>
                <a:latin typeface="SimHei" panose="02010609060101010101" pitchFamily="49" charset="-122"/>
                <a:ea typeface="SimHei" panose="02010609060101010101" pitchFamily="49" charset="-122"/>
                <a:cs typeface="ＭＳ Ｐゴシック" charset="0"/>
              </a:rPr>
              <a:t>有什么不同？</a:t>
            </a:r>
            <a:endParaRPr lang="en-US" dirty="0">
              <a:solidFill>
                <a:srgbClr val="FFFFFF"/>
              </a:solidFill>
              <a:latin typeface="Arial" charset="0"/>
              <a:ea typeface="ＭＳ Ｐゴシック" charset="0"/>
              <a:cs typeface="ＭＳ Ｐゴシック" charset="0"/>
            </a:endParaRPr>
          </a:p>
        </p:txBody>
      </p:sp>
      <p:sp>
        <p:nvSpPr>
          <p:cNvPr id="523267" name="Rectangle 3"/>
          <p:cNvSpPr>
            <a:spLocks noChangeArrowheads="1"/>
          </p:cNvSpPr>
          <p:nvPr/>
        </p:nvSpPr>
        <p:spPr bwMode="auto">
          <a:xfrm>
            <a:off x="5590978" y="4674828"/>
            <a:ext cx="3495675" cy="15240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23268" name="Rectangle 4"/>
          <p:cNvSpPr>
            <a:spLocks noChangeArrowheads="1"/>
          </p:cNvSpPr>
          <p:nvPr/>
        </p:nvSpPr>
        <p:spPr bwMode="auto">
          <a:xfrm>
            <a:off x="2611582" y="4512747"/>
            <a:ext cx="2819400" cy="15240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dirty="0">
              <a:solidFill>
                <a:srgbClr val="000000"/>
              </a:solidFill>
            </a:endParaRPr>
          </a:p>
        </p:txBody>
      </p:sp>
      <p:sp>
        <p:nvSpPr>
          <p:cNvPr id="523269" name="Rectangle 5"/>
          <p:cNvSpPr>
            <a:spLocks noChangeArrowheads="1"/>
          </p:cNvSpPr>
          <p:nvPr/>
        </p:nvSpPr>
        <p:spPr bwMode="auto">
          <a:xfrm>
            <a:off x="76200" y="4576174"/>
            <a:ext cx="2514600" cy="15240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23270" name="Rectangle 6"/>
          <p:cNvSpPr>
            <a:spLocks noChangeArrowheads="1"/>
          </p:cNvSpPr>
          <p:nvPr/>
        </p:nvSpPr>
        <p:spPr bwMode="auto">
          <a:xfrm>
            <a:off x="2819400" y="2312627"/>
            <a:ext cx="2819400" cy="1219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23271" name="Rectangle 7"/>
          <p:cNvSpPr>
            <a:spLocks noChangeArrowheads="1"/>
          </p:cNvSpPr>
          <p:nvPr/>
        </p:nvSpPr>
        <p:spPr bwMode="auto">
          <a:xfrm>
            <a:off x="0" y="2324100"/>
            <a:ext cx="2514600" cy="1219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23272" name="Rectangle 8"/>
          <p:cNvSpPr>
            <a:spLocks noChangeArrowheads="1"/>
          </p:cNvSpPr>
          <p:nvPr/>
        </p:nvSpPr>
        <p:spPr bwMode="auto">
          <a:xfrm>
            <a:off x="5638800" y="2413614"/>
            <a:ext cx="3505200" cy="1219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188447" name="Text Box 9"/>
          <p:cNvSpPr txBox="1">
            <a:spLocks noChangeArrowheads="1"/>
          </p:cNvSpPr>
          <p:nvPr/>
        </p:nvSpPr>
        <p:spPr bwMode="auto">
          <a:xfrm>
            <a:off x="8543925" y="60325"/>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29</a:t>
            </a:r>
            <a:endParaRPr lang="en-US">
              <a:solidFill>
                <a:srgbClr val="FFFFFF"/>
              </a:solidFill>
            </a:endParaRPr>
          </a:p>
        </p:txBody>
      </p:sp>
      <p:sp>
        <p:nvSpPr>
          <p:cNvPr id="523274" name="Rectangle 10"/>
          <p:cNvSpPr>
            <a:spLocks noChangeArrowheads="1"/>
          </p:cNvSpPr>
          <p:nvPr/>
        </p:nvSpPr>
        <p:spPr bwMode="auto">
          <a:xfrm>
            <a:off x="2819400" y="3533218"/>
            <a:ext cx="2819400" cy="11430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23275" name="Rectangle 11"/>
          <p:cNvSpPr>
            <a:spLocks noChangeArrowheads="1"/>
          </p:cNvSpPr>
          <p:nvPr/>
        </p:nvSpPr>
        <p:spPr bwMode="auto">
          <a:xfrm>
            <a:off x="76200" y="3439391"/>
            <a:ext cx="2514600" cy="11430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23276" name="Rectangle 12"/>
          <p:cNvSpPr>
            <a:spLocks noChangeArrowheads="1"/>
          </p:cNvSpPr>
          <p:nvPr/>
        </p:nvSpPr>
        <p:spPr bwMode="auto">
          <a:xfrm>
            <a:off x="5410200" y="3509745"/>
            <a:ext cx="3505200" cy="11430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523271"/>
                                        </p:tgtEl>
                                      </p:cBhvr>
                                    </p:animEffect>
                                    <p:set>
                                      <p:cBhvr>
                                        <p:cTn id="7" dur="1" fill="hold">
                                          <p:stCondLst>
                                            <p:cond delay="499"/>
                                          </p:stCondLst>
                                        </p:cTn>
                                        <p:tgtEl>
                                          <p:spTgt spid="523271"/>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523270"/>
                                        </p:tgtEl>
                                      </p:cBhvr>
                                    </p:animEffect>
                                    <p:set>
                                      <p:cBhvr>
                                        <p:cTn id="12" dur="1" fill="hold">
                                          <p:stCondLst>
                                            <p:cond delay="499"/>
                                          </p:stCondLst>
                                        </p:cTn>
                                        <p:tgtEl>
                                          <p:spTgt spid="52327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523272"/>
                                        </p:tgtEl>
                                      </p:cBhvr>
                                    </p:animEffect>
                                    <p:set>
                                      <p:cBhvr>
                                        <p:cTn id="17" dur="1" fill="hold">
                                          <p:stCondLst>
                                            <p:cond delay="499"/>
                                          </p:stCondLst>
                                        </p:cTn>
                                        <p:tgtEl>
                                          <p:spTgt spid="523272"/>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523275"/>
                                        </p:tgtEl>
                                      </p:cBhvr>
                                    </p:animEffect>
                                    <p:set>
                                      <p:cBhvr>
                                        <p:cTn id="22" dur="1" fill="hold">
                                          <p:stCondLst>
                                            <p:cond delay="499"/>
                                          </p:stCondLst>
                                        </p:cTn>
                                        <p:tgtEl>
                                          <p:spTgt spid="523275"/>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523274"/>
                                        </p:tgtEl>
                                      </p:cBhvr>
                                    </p:animEffect>
                                    <p:set>
                                      <p:cBhvr>
                                        <p:cTn id="27" dur="1" fill="hold">
                                          <p:stCondLst>
                                            <p:cond delay="499"/>
                                          </p:stCondLst>
                                        </p:cTn>
                                        <p:tgtEl>
                                          <p:spTgt spid="523274"/>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523276"/>
                                        </p:tgtEl>
                                      </p:cBhvr>
                                    </p:animEffect>
                                    <p:set>
                                      <p:cBhvr>
                                        <p:cTn id="32" dur="1" fill="hold">
                                          <p:stCondLst>
                                            <p:cond delay="499"/>
                                          </p:stCondLst>
                                        </p:cTn>
                                        <p:tgtEl>
                                          <p:spTgt spid="523276"/>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grpId="0" nodeType="clickEffect">
                                  <p:stCondLst>
                                    <p:cond delay="0"/>
                                  </p:stCondLst>
                                  <p:childTnLst>
                                    <p:animEffect transition="out" filter="fade">
                                      <p:cBhvr>
                                        <p:cTn id="36" dur="500"/>
                                        <p:tgtEl>
                                          <p:spTgt spid="523269"/>
                                        </p:tgtEl>
                                      </p:cBhvr>
                                    </p:animEffect>
                                    <p:set>
                                      <p:cBhvr>
                                        <p:cTn id="37" dur="1" fill="hold">
                                          <p:stCondLst>
                                            <p:cond delay="499"/>
                                          </p:stCondLst>
                                        </p:cTn>
                                        <p:tgtEl>
                                          <p:spTgt spid="523269"/>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grpId="0" nodeType="clickEffect">
                                  <p:stCondLst>
                                    <p:cond delay="0"/>
                                  </p:stCondLst>
                                  <p:childTnLst>
                                    <p:animEffect transition="out" filter="fade">
                                      <p:cBhvr>
                                        <p:cTn id="41" dur="500"/>
                                        <p:tgtEl>
                                          <p:spTgt spid="523268"/>
                                        </p:tgtEl>
                                      </p:cBhvr>
                                    </p:animEffect>
                                    <p:set>
                                      <p:cBhvr>
                                        <p:cTn id="42" dur="1" fill="hold">
                                          <p:stCondLst>
                                            <p:cond delay="499"/>
                                          </p:stCondLst>
                                        </p:cTn>
                                        <p:tgtEl>
                                          <p:spTgt spid="523268"/>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xit" presetSubtype="0" fill="hold" grpId="0" nodeType="clickEffect">
                                  <p:stCondLst>
                                    <p:cond delay="0"/>
                                  </p:stCondLst>
                                  <p:childTnLst>
                                    <p:animEffect transition="out" filter="fade">
                                      <p:cBhvr>
                                        <p:cTn id="46" dur="500"/>
                                        <p:tgtEl>
                                          <p:spTgt spid="523267"/>
                                        </p:tgtEl>
                                      </p:cBhvr>
                                    </p:animEffect>
                                    <p:set>
                                      <p:cBhvr>
                                        <p:cTn id="47" dur="1" fill="hold">
                                          <p:stCondLst>
                                            <p:cond delay="499"/>
                                          </p:stCondLst>
                                        </p:cTn>
                                        <p:tgtEl>
                                          <p:spTgt spid="5232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267" grpId="0" animBg="1"/>
      <p:bldP spid="523268" grpId="0" animBg="1"/>
      <p:bldP spid="523269" grpId="0" animBg="1"/>
      <p:bldP spid="523270" grpId="0" animBg="1"/>
      <p:bldP spid="523271" grpId="0" animBg="1"/>
      <p:bldP spid="523272" grpId="0" animBg="1"/>
      <p:bldP spid="523274" grpId="0" animBg="1"/>
      <p:bldP spid="523275" grpId="0" animBg="1"/>
      <p:bldP spid="52327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25347" name="Group 35"/>
          <p:cNvGraphicFramePr>
            <a:graphicFrameLocks noGrp="1"/>
          </p:cNvGraphicFramePr>
          <p:nvPr>
            <p:extLst>
              <p:ext uri="{D42A27DB-BD31-4B8C-83A1-F6EECF244321}">
                <p14:modId xmlns:p14="http://schemas.microsoft.com/office/powerpoint/2010/main" val="615432802"/>
              </p:ext>
            </p:extLst>
          </p:nvPr>
        </p:nvGraphicFramePr>
        <p:xfrm>
          <a:off x="304800" y="1752600"/>
          <a:ext cx="8534400" cy="4557773"/>
        </p:xfrm>
        <a:graphic>
          <a:graphicData uri="http://schemas.openxmlformats.org/drawingml/2006/table">
            <a:tbl>
              <a:tblPr/>
              <a:tblGrid>
                <a:gridCol w="2295873">
                  <a:extLst>
                    <a:ext uri="{9D8B030D-6E8A-4147-A177-3AD203B41FA5}">
                      <a16:colId xmlns:a16="http://schemas.microsoft.com/office/drawing/2014/main" val="20000"/>
                    </a:ext>
                  </a:extLst>
                </a:gridCol>
                <a:gridCol w="3003735">
                  <a:extLst>
                    <a:ext uri="{9D8B030D-6E8A-4147-A177-3AD203B41FA5}">
                      <a16:colId xmlns:a16="http://schemas.microsoft.com/office/drawing/2014/main" val="20001"/>
                    </a:ext>
                  </a:extLst>
                </a:gridCol>
                <a:gridCol w="3234792">
                  <a:extLst>
                    <a:ext uri="{9D8B030D-6E8A-4147-A177-3AD203B41FA5}">
                      <a16:colId xmlns:a16="http://schemas.microsoft.com/office/drawing/2014/main" val="20002"/>
                    </a:ext>
                  </a:extLst>
                </a:gridCol>
              </a:tblGrid>
              <a:tr h="7891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        </a:t>
                      </a:r>
                      <a:r>
                        <a:rPr kumimoji="0" lang="zh-CN" altLang="en-US" sz="28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时代论</a:t>
                      </a:r>
                      <a:endParaRPr kumimoji="0" lang="en-US"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       非时代论</a:t>
                      </a:r>
                      <a:endParaRPr kumimoji="0" lang="en-US"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717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分别律法</a:t>
                      </a:r>
                      <a:endParaRPr kumimoji="0" lang="en-US" altLang="zh-CN"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和恩典</a:t>
                      </a:r>
                      <a:endParaRPr kumimoji="0" lang="en-US" sz="2400" b="1" i="1"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rPr>
                        <a:t>           </a:t>
                      </a:r>
                      <a:r>
                        <a:rPr kumimoji="0" lang="zh-CN" altLang="en-US" sz="2400" b="0"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rPr>
                        <a:t>比较明显</a:t>
                      </a:r>
                      <a:endParaRPr kumimoji="0" lang="en-US" sz="2400" b="0"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rPr>
                        <a:t>            </a:t>
                      </a:r>
                      <a:r>
                        <a:rPr kumimoji="0" lang="zh-CN" alt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不明显</a:t>
                      </a:r>
                      <a:endParaRPr kumimoji="0" lang="en-US" sz="2400" b="0"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888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神学观点</a:t>
                      </a:r>
                      <a:endParaRPr kumimoji="0" lang="en-US" sz="2400" b="1"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几乎是保守的看法</a:t>
                      </a:r>
                      <a:r>
                        <a:rPr kumimoji="0" lang="en-US" sz="2400" b="0"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rPr>
                        <a:t>(</a:t>
                      </a:r>
                      <a:r>
                        <a:rPr kumimoji="0" lang="zh-CN" altLang="en-US" sz="2400" b="0"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rPr>
                        <a:t>少数有千禧年前论开放的看法</a:t>
                      </a:r>
                      <a:r>
                        <a:rPr kumimoji="0" lang="en-US" sz="2400" b="0"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rPr>
                        <a:t>!)</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rPr>
                        <a:t>      </a:t>
                      </a:r>
                      <a:r>
                        <a:rPr kumimoji="0" lang="zh-CN" alt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保守或开放的看法</a:t>
                      </a:r>
                      <a:endParaRPr kumimoji="0" 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888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拥护者的人数</a:t>
                      </a:r>
                      <a:endParaRPr kumimoji="0" lang="en-US" sz="2400" b="1"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   很多</a:t>
                      </a:r>
                      <a:r>
                        <a:rPr kumimoji="0" lang="en-US" altLang="zh-CN"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a:t>
                      </a:r>
                      <a:r>
                        <a:rPr kumimoji="0" lang="zh-CN" alt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尤其是</a:t>
                      </a:r>
                      <a:endParaRPr kumimoji="0" lang="en-US" altLang="zh-CN"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   平信徒的层面</a:t>
                      </a:r>
                      <a:endParaRPr kumimoji="0" lang="en-US" altLang="zh-CN"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   或在神学院</a:t>
                      </a:r>
                      <a:endParaRPr kumimoji="0" lang="en-US" sz="2400" b="0"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增加中</a:t>
                      </a:r>
                      <a:r>
                        <a:rPr kumimoji="0" lang="en-US" altLang="zh-CN" sz="2400" b="0" i="0" u="none" strike="noStrike" cap="none" normalizeH="0" baseline="0" dirty="0">
                          <a:ln>
                            <a:noFill/>
                          </a:ln>
                          <a:solidFill>
                            <a:srgbClr val="FFFFFF"/>
                          </a:solidFill>
                          <a:effectLst/>
                          <a:latin typeface="SimHei" panose="02010609060101010101" pitchFamily="49" charset="-122"/>
                          <a:ea typeface="SimHei" panose="02010609060101010101" pitchFamily="49" charset="-122"/>
                          <a:cs typeface="ＭＳ Ｐゴシック" pitchFamily="8" charset="-128"/>
                        </a:rPr>
                        <a:t>-</a:t>
                      </a:r>
                      <a:r>
                        <a:rPr kumimoji="0" lang="zh-CN" altLang="en-US" sz="2400" b="0"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rPr>
                        <a:t>尤其是在研究学院的层面和天主教会</a:t>
                      </a:r>
                      <a:endParaRPr kumimoji="0" lang="en-US" sz="2400" b="0"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90488" name="Rectangle 2"/>
          <p:cNvSpPr>
            <a:spLocks noGrp="1" noChangeArrowheads="1"/>
          </p:cNvSpPr>
          <p:nvPr>
            <p:ph type="ctrTitle"/>
          </p:nvPr>
        </p:nvSpPr>
        <p:spPr>
          <a:xfrm>
            <a:off x="304800" y="0"/>
            <a:ext cx="8610600" cy="1371600"/>
          </a:xfrm>
        </p:spPr>
        <p:txBody>
          <a:bodyPr/>
          <a:lstStyle/>
          <a:p>
            <a:pPr eaLnBrk="1" hangingPunct="1"/>
            <a:r>
              <a:rPr lang="zh-CN" altLang="en-US" dirty="0">
                <a:solidFill>
                  <a:srgbClr val="FFFFFF"/>
                </a:solidFill>
                <a:latin typeface="SimHei" panose="02010609060101010101" pitchFamily="49" charset="-122"/>
                <a:ea typeface="SimHei" panose="02010609060101010101" pitchFamily="49" charset="-122"/>
                <a:cs typeface="ＭＳ Ｐゴシック" charset="0"/>
              </a:rPr>
              <a:t>有什么不同？</a:t>
            </a:r>
            <a:endParaRPr lang="en-US" dirty="0">
              <a:solidFill>
                <a:srgbClr val="FFFFFF"/>
              </a:solidFill>
              <a:latin typeface="Arial" charset="0"/>
              <a:ea typeface="ＭＳ Ｐゴシック" charset="0"/>
              <a:cs typeface="ＭＳ Ｐゴシック" charset="0"/>
            </a:endParaRPr>
          </a:p>
        </p:txBody>
      </p:sp>
      <p:sp>
        <p:nvSpPr>
          <p:cNvPr id="525315" name="Rectangle 3"/>
          <p:cNvSpPr>
            <a:spLocks noChangeArrowheads="1"/>
          </p:cNvSpPr>
          <p:nvPr/>
        </p:nvSpPr>
        <p:spPr bwMode="auto">
          <a:xfrm>
            <a:off x="5629139" y="4711626"/>
            <a:ext cx="3495675" cy="15240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25316" name="Rectangle 4"/>
          <p:cNvSpPr>
            <a:spLocks noChangeArrowheads="1"/>
          </p:cNvSpPr>
          <p:nvPr/>
        </p:nvSpPr>
        <p:spPr bwMode="auto">
          <a:xfrm>
            <a:off x="2601988" y="4722090"/>
            <a:ext cx="2819400" cy="15240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25317" name="Rectangle 5"/>
          <p:cNvSpPr>
            <a:spLocks noChangeArrowheads="1"/>
          </p:cNvSpPr>
          <p:nvPr/>
        </p:nvSpPr>
        <p:spPr bwMode="auto">
          <a:xfrm>
            <a:off x="40549" y="4387756"/>
            <a:ext cx="2514600" cy="15240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25318" name="Rectangle 6"/>
          <p:cNvSpPr>
            <a:spLocks noChangeArrowheads="1"/>
          </p:cNvSpPr>
          <p:nvPr/>
        </p:nvSpPr>
        <p:spPr bwMode="auto">
          <a:xfrm>
            <a:off x="2881312" y="2209800"/>
            <a:ext cx="2819400" cy="1219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25319" name="Rectangle 7"/>
          <p:cNvSpPr>
            <a:spLocks noChangeArrowheads="1"/>
          </p:cNvSpPr>
          <p:nvPr/>
        </p:nvSpPr>
        <p:spPr bwMode="auto">
          <a:xfrm>
            <a:off x="47625" y="2438400"/>
            <a:ext cx="2514600" cy="1219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25320" name="Rectangle 8"/>
          <p:cNvSpPr>
            <a:spLocks noChangeArrowheads="1"/>
          </p:cNvSpPr>
          <p:nvPr/>
        </p:nvSpPr>
        <p:spPr bwMode="auto">
          <a:xfrm>
            <a:off x="5619614" y="2286000"/>
            <a:ext cx="3505200" cy="1219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190495" name="Text Box 9"/>
          <p:cNvSpPr txBox="1">
            <a:spLocks noChangeArrowheads="1"/>
          </p:cNvSpPr>
          <p:nvPr/>
        </p:nvSpPr>
        <p:spPr bwMode="auto">
          <a:xfrm>
            <a:off x="8543925" y="60325"/>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29</a:t>
            </a:r>
            <a:endParaRPr lang="en-US">
              <a:solidFill>
                <a:srgbClr val="FFFFFF"/>
              </a:solidFill>
            </a:endParaRPr>
          </a:p>
        </p:txBody>
      </p:sp>
      <p:sp>
        <p:nvSpPr>
          <p:cNvPr id="525322" name="Rectangle 10"/>
          <p:cNvSpPr>
            <a:spLocks noChangeArrowheads="1"/>
          </p:cNvSpPr>
          <p:nvPr/>
        </p:nvSpPr>
        <p:spPr bwMode="auto">
          <a:xfrm>
            <a:off x="2601988" y="3789040"/>
            <a:ext cx="2819400" cy="11430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dirty="0">
              <a:solidFill>
                <a:srgbClr val="000000"/>
              </a:solidFill>
            </a:endParaRPr>
          </a:p>
        </p:txBody>
      </p:sp>
      <p:sp>
        <p:nvSpPr>
          <p:cNvPr id="525323" name="Rectangle 11"/>
          <p:cNvSpPr>
            <a:spLocks noChangeArrowheads="1"/>
          </p:cNvSpPr>
          <p:nvPr/>
        </p:nvSpPr>
        <p:spPr bwMode="auto">
          <a:xfrm>
            <a:off x="62345" y="3525982"/>
            <a:ext cx="2514600" cy="11430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25324" name="Rectangle 12"/>
          <p:cNvSpPr>
            <a:spLocks noChangeArrowheads="1"/>
          </p:cNvSpPr>
          <p:nvPr/>
        </p:nvSpPr>
        <p:spPr bwMode="auto">
          <a:xfrm>
            <a:off x="5619614" y="3429000"/>
            <a:ext cx="3505200" cy="11430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525319"/>
                                        </p:tgtEl>
                                      </p:cBhvr>
                                    </p:animEffect>
                                    <p:set>
                                      <p:cBhvr>
                                        <p:cTn id="7" dur="1" fill="hold">
                                          <p:stCondLst>
                                            <p:cond delay="499"/>
                                          </p:stCondLst>
                                        </p:cTn>
                                        <p:tgtEl>
                                          <p:spTgt spid="525319"/>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525318"/>
                                        </p:tgtEl>
                                      </p:cBhvr>
                                    </p:animEffect>
                                    <p:set>
                                      <p:cBhvr>
                                        <p:cTn id="12" dur="1" fill="hold">
                                          <p:stCondLst>
                                            <p:cond delay="499"/>
                                          </p:stCondLst>
                                        </p:cTn>
                                        <p:tgtEl>
                                          <p:spTgt spid="52531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525320"/>
                                        </p:tgtEl>
                                      </p:cBhvr>
                                    </p:animEffect>
                                    <p:set>
                                      <p:cBhvr>
                                        <p:cTn id="17" dur="1" fill="hold">
                                          <p:stCondLst>
                                            <p:cond delay="499"/>
                                          </p:stCondLst>
                                        </p:cTn>
                                        <p:tgtEl>
                                          <p:spTgt spid="525320"/>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525323"/>
                                        </p:tgtEl>
                                      </p:cBhvr>
                                    </p:animEffect>
                                    <p:set>
                                      <p:cBhvr>
                                        <p:cTn id="22" dur="1" fill="hold">
                                          <p:stCondLst>
                                            <p:cond delay="499"/>
                                          </p:stCondLst>
                                        </p:cTn>
                                        <p:tgtEl>
                                          <p:spTgt spid="525323"/>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525322"/>
                                        </p:tgtEl>
                                      </p:cBhvr>
                                    </p:animEffect>
                                    <p:set>
                                      <p:cBhvr>
                                        <p:cTn id="27" dur="1" fill="hold">
                                          <p:stCondLst>
                                            <p:cond delay="499"/>
                                          </p:stCondLst>
                                        </p:cTn>
                                        <p:tgtEl>
                                          <p:spTgt spid="525322"/>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525324"/>
                                        </p:tgtEl>
                                      </p:cBhvr>
                                    </p:animEffect>
                                    <p:set>
                                      <p:cBhvr>
                                        <p:cTn id="32" dur="1" fill="hold">
                                          <p:stCondLst>
                                            <p:cond delay="499"/>
                                          </p:stCondLst>
                                        </p:cTn>
                                        <p:tgtEl>
                                          <p:spTgt spid="525324"/>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grpId="0" nodeType="clickEffect">
                                  <p:stCondLst>
                                    <p:cond delay="0"/>
                                  </p:stCondLst>
                                  <p:childTnLst>
                                    <p:animEffect transition="out" filter="fade">
                                      <p:cBhvr>
                                        <p:cTn id="36" dur="500"/>
                                        <p:tgtEl>
                                          <p:spTgt spid="525317"/>
                                        </p:tgtEl>
                                      </p:cBhvr>
                                    </p:animEffect>
                                    <p:set>
                                      <p:cBhvr>
                                        <p:cTn id="37" dur="1" fill="hold">
                                          <p:stCondLst>
                                            <p:cond delay="499"/>
                                          </p:stCondLst>
                                        </p:cTn>
                                        <p:tgtEl>
                                          <p:spTgt spid="525317"/>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grpId="0" nodeType="clickEffect">
                                  <p:stCondLst>
                                    <p:cond delay="0"/>
                                  </p:stCondLst>
                                  <p:childTnLst>
                                    <p:animEffect transition="out" filter="fade">
                                      <p:cBhvr>
                                        <p:cTn id="41" dur="500"/>
                                        <p:tgtEl>
                                          <p:spTgt spid="525316"/>
                                        </p:tgtEl>
                                      </p:cBhvr>
                                    </p:animEffect>
                                    <p:set>
                                      <p:cBhvr>
                                        <p:cTn id="42" dur="1" fill="hold">
                                          <p:stCondLst>
                                            <p:cond delay="499"/>
                                          </p:stCondLst>
                                        </p:cTn>
                                        <p:tgtEl>
                                          <p:spTgt spid="525316"/>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xit" presetSubtype="0" fill="hold" grpId="0" nodeType="clickEffect">
                                  <p:stCondLst>
                                    <p:cond delay="0"/>
                                  </p:stCondLst>
                                  <p:childTnLst>
                                    <p:animEffect transition="out" filter="fade">
                                      <p:cBhvr>
                                        <p:cTn id="46" dur="500"/>
                                        <p:tgtEl>
                                          <p:spTgt spid="525315"/>
                                        </p:tgtEl>
                                      </p:cBhvr>
                                    </p:animEffect>
                                    <p:set>
                                      <p:cBhvr>
                                        <p:cTn id="47" dur="1" fill="hold">
                                          <p:stCondLst>
                                            <p:cond delay="499"/>
                                          </p:stCondLst>
                                        </p:cTn>
                                        <p:tgtEl>
                                          <p:spTgt spid="5253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15" grpId="0" animBg="1"/>
      <p:bldP spid="525316" grpId="0" animBg="1"/>
      <p:bldP spid="525317" grpId="0" animBg="1"/>
      <p:bldP spid="525318" grpId="0" animBg="1"/>
      <p:bldP spid="525319" grpId="0" animBg="1"/>
      <p:bldP spid="525320" grpId="0" animBg="1"/>
      <p:bldP spid="525322" grpId="0" animBg="1"/>
      <p:bldP spid="525323" grpId="0" animBg="1"/>
      <p:bldP spid="5253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23298" name="Rectangle 2"/>
          <p:cNvSpPr>
            <a:spLocks noGrp="1" noChangeArrowheads="1"/>
          </p:cNvSpPr>
          <p:nvPr>
            <p:ph type="title" idx="4294967295"/>
          </p:nvPr>
        </p:nvSpPr>
        <p:spPr>
          <a:xfrm>
            <a:off x="687388" y="292100"/>
            <a:ext cx="7466012" cy="1108075"/>
          </a:xfrm>
          <a:solidFill>
            <a:srgbClr val="006600"/>
          </a:solidFill>
          <a:ln w="28575">
            <a:solidFill>
              <a:srgbClr val="FFFF00"/>
            </a:solidFill>
            <a:miter lim="800000"/>
            <a:headEnd/>
            <a:tailEnd/>
          </a:ln>
        </p:spPr>
        <p:txBody>
          <a:bodyPr>
            <a:spAutoFit/>
          </a:bodyPr>
          <a:lstStyle/>
          <a:p>
            <a:pPr eaLnBrk="1" hangingPunct="1"/>
            <a:r>
              <a:rPr lang="zh-CN" altLang="en-US" sz="6600" b="1" dirty="0">
                <a:solidFill>
                  <a:srgbClr val="FFFF66"/>
                </a:solidFill>
                <a:latin typeface="SimHei" panose="02010609060101010101" pitchFamily="49" charset="-122"/>
                <a:ea typeface="SimHei" panose="02010609060101010101" pitchFamily="49" charset="-122"/>
              </a:rPr>
              <a:t>国</a:t>
            </a:r>
            <a:r>
              <a:rPr lang="zh-TW" altLang="en-US" sz="6600" b="1" dirty="0">
                <a:solidFill>
                  <a:srgbClr val="FFFF66"/>
                </a:solidFill>
                <a:latin typeface="SimHei" panose="02010609060101010101" pitchFamily="49" charset="-122"/>
                <a:ea typeface="SimHei" panose="02010609060101010101" pitchFamily="49" charset="-122"/>
              </a:rPr>
              <a:t>度的</a:t>
            </a:r>
            <a:r>
              <a:rPr lang="zh-CN" altLang="en-US" sz="6600" b="1" dirty="0">
                <a:solidFill>
                  <a:srgbClr val="FFFF66"/>
                </a:solidFill>
                <a:latin typeface="SimHei" panose="02010609060101010101" pitchFamily="49" charset="-122"/>
                <a:ea typeface="SimHei" panose="02010609060101010101" pitchFamily="49" charset="-122"/>
              </a:rPr>
              <a:t>层</a:t>
            </a:r>
            <a:r>
              <a:rPr lang="zh-TW" altLang="en-US" sz="6600" b="1" dirty="0">
                <a:solidFill>
                  <a:srgbClr val="FFFF66"/>
                </a:solidFill>
                <a:latin typeface="SimHei" panose="02010609060101010101" pitchFamily="49" charset="-122"/>
                <a:ea typeface="SimHei" panose="02010609060101010101" pitchFamily="49" charset="-122"/>
              </a:rPr>
              <a:t>面</a:t>
            </a:r>
            <a:endParaRPr lang="en-US" sz="6600" b="1" dirty="0">
              <a:solidFill>
                <a:srgbClr val="FFFF66"/>
              </a:solidFill>
              <a:latin typeface="SimHei" panose="02010609060101010101" pitchFamily="49" charset="-122"/>
              <a:ea typeface="SimHei" panose="02010609060101010101" pitchFamily="49" charset="-122"/>
            </a:endParaRPr>
          </a:p>
        </p:txBody>
      </p:sp>
      <p:sp>
        <p:nvSpPr>
          <p:cNvPr id="31747" name="Text Box 3"/>
          <p:cNvSpPr txBox="1">
            <a:spLocks noChangeArrowheads="1"/>
          </p:cNvSpPr>
          <p:nvPr/>
        </p:nvSpPr>
        <p:spPr bwMode="auto">
          <a:xfrm>
            <a:off x="533400" y="1828800"/>
            <a:ext cx="8458200" cy="7100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zh-TW" sz="3200" b="1" dirty="0">
                <a:solidFill>
                  <a:srgbClr val="FFFF00"/>
                </a:solidFill>
                <a:latin typeface="SimHei" panose="02010609060101010101" pitchFamily="49" charset="-122"/>
                <a:ea typeface="SimHei" panose="02010609060101010101" pitchFamily="49" charset="-122"/>
                <a:cs typeface="+mn-cs"/>
              </a:rPr>
              <a:t>-</a:t>
            </a:r>
            <a:r>
              <a:rPr lang="en-US" sz="3200" b="1" dirty="0">
                <a:solidFill>
                  <a:srgbClr val="FFFF00"/>
                </a:solidFill>
                <a:latin typeface="SimHei" panose="02010609060101010101" pitchFamily="49" charset="-122"/>
                <a:ea typeface="SimHei" panose="02010609060101010101" pitchFamily="49" charset="-122"/>
                <a:cs typeface="+mn-cs"/>
              </a:rPr>
              <a:t>-</a:t>
            </a:r>
            <a:r>
              <a:rPr lang="en-US" altLang="zh-TW" sz="3200" b="1" dirty="0">
                <a:solidFill>
                  <a:srgbClr val="FFFF00"/>
                </a:solidFill>
                <a:latin typeface="SimHei" panose="02010609060101010101" pitchFamily="49" charset="-122"/>
                <a:ea typeface="SimHei" panose="02010609060101010101" pitchFamily="49" charset="-122"/>
                <a:cs typeface="+mn-cs"/>
              </a:rPr>
              <a:t>-</a:t>
            </a:r>
            <a:r>
              <a:rPr lang="en-US" sz="3200" b="1" dirty="0">
                <a:solidFill>
                  <a:srgbClr val="FFFF00"/>
                </a:solidFill>
                <a:latin typeface="SimHei" panose="02010609060101010101" pitchFamily="49" charset="-122"/>
                <a:ea typeface="SimHei" panose="02010609060101010101" pitchFamily="49" charset="-122"/>
                <a:cs typeface="+mn-cs"/>
              </a:rPr>
              <a:t>-------</a:t>
            </a:r>
            <a:r>
              <a:rPr lang="zh-TW" altLang="en-US" sz="4000" b="1" dirty="0">
                <a:solidFill>
                  <a:srgbClr val="FFFF00"/>
                </a:solidFill>
                <a:latin typeface="SimHei" panose="02010609060101010101" pitchFamily="49" charset="-122"/>
                <a:ea typeface="SimHei" panose="02010609060101010101" pitchFamily="49" charset="-122"/>
                <a:cs typeface="+mn-cs"/>
              </a:rPr>
              <a:t>普  世  </a:t>
            </a:r>
            <a:r>
              <a:rPr lang="zh-CN" altLang="en-US" sz="4000" b="1" dirty="0">
                <a:solidFill>
                  <a:srgbClr val="FFFF00"/>
                </a:solidFill>
                <a:latin typeface="SimHei" panose="02010609060101010101" pitchFamily="49" charset="-122"/>
                <a:ea typeface="SimHei" panose="02010609060101010101" pitchFamily="49" charset="-122"/>
                <a:cs typeface="+mn-cs"/>
              </a:rPr>
              <a:t>国</a:t>
            </a:r>
            <a:r>
              <a:rPr lang="zh-TW" altLang="en-US" sz="4000" b="1" dirty="0">
                <a:solidFill>
                  <a:srgbClr val="FFFF00"/>
                </a:solidFill>
                <a:latin typeface="SimHei" panose="02010609060101010101" pitchFamily="49" charset="-122"/>
                <a:ea typeface="SimHei" panose="02010609060101010101" pitchFamily="49" charset="-122"/>
                <a:cs typeface="+mn-cs"/>
              </a:rPr>
              <a:t>  度</a:t>
            </a:r>
            <a:r>
              <a:rPr lang="en-US" altLang="ja-JP" sz="3200" b="1" dirty="0">
                <a:solidFill>
                  <a:srgbClr val="FFFF00"/>
                </a:solidFill>
                <a:latin typeface="SimHei" panose="02010609060101010101" pitchFamily="49" charset="-122"/>
                <a:ea typeface="SimHei" panose="02010609060101010101" pitchFamily="49" charset="-122"/>
                <a:cs typeface="+mn-cs"/>
              </a:rPr>
              <a:t>----------</a:t>
            </a:r>
            <a:r>
              <a:rPr lang="en-US" altLang="zh-TW" sz="3200" b="1" dirty="0">
                <a:solidFill>
                  <a:srgbClr val="FFFF00"/>
                </a:solidFill>
                <a:latin typeface="SimHei" panose="02010609060101010101" pitchFamily="49" charset="-122"/>
                <a:ea typeface="SimHei" panose="02010609060101010101" pitchFamily="49" charset="-122"/>
                <a:cs typeface="+mn-cs"/>
              </a:rPr>
              <a:t>-</a:t>
            </a:r>
            <a:endParaRPr lang="en-US" sz="3200" b="1" dirty="0">
              <a:solidFill>
                <a:srgbClr val="FFFF00"/>
              </a:solidFill>
              <a:latin typeface="SimHei" panose="02010609060101010101" pitchFamily="49" charset="-122"/>
              <a:ea typeface="SimHei" panose="02010609060101010101" pitchFamily="49" charset="-122"/>
              <a:cs typeface="+mn-cs"/>
            </a:endParaRPr>
          </a:p>
        </p:txBody>
      </p:sp>
      <p:sp>
        <p:nvSpPr>
          <p:cNvPr id="823300" name="Text Box 11"/>
          <p:cNvSpPr txBox="1">
            <a:spLocks noChangeArrowheads="1"/>
          </p:cNvSpPr>
          <p:nvPr/>
        </p:nvSpPr>
        <p:spPr bwMode="auto">
          <a:xfrm>
            <a:off x="-228600" y="4359275"/>
            <a:ext cx="1978025" cy="52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TW" altLang="en-US" sz="2800" b="1" dirty="0">
                <a:solidFill>
                  <a:srgbClr val="FFFFFF"/>
                </a:solidFill>
                <a:latin typeface="SimHei" panose="02010609060101010101" pitchFamily="49" charset="-122"/>
                <a:ea typeface="SimHei" panose="02010609060101010101" pitchFamily="49" charset="-122"/>
                <a:cs typeface="+mn-cs"/>
              </a:rPr>
              <a:t>西奈山 </a:t>
            </a:r>
            <a:endParaRPr lang="en-US" sz="2800" b="1" dirty="0">
              <a:solidFill>
                <a:srgbClr val="FFFFFF"/>
              </a:solidFill>
              <a:latin typeface="SimHei" panose="02010609060101010101" pitchFamily="49" charset="-122"/>
              <a:ea typeface="SimHei" panose="02010609060101010101" pitchFamily="49" charset="-122"/>
              <a:cs typeface="+mn-cs"/>
            </a:endParaRPr>
          </a:p>
        </p:txBody>
      </p:sp>
      <p:sp>
        <p:nvSpPr>
          <p:cNvPr id="823301" name="Text Box 16"/>
          <p:cNvSpPr txBox="1">
            <a:spLocks noChangeArrowheads="1"/>
          </p:cNvSpPr>
          <p:nvPr/>
        </p:nvSpPr>
        <p:spPr bwMode="auto">
          <a:xfrm>
            <a:off x="8272463" y="87313"/>
            <a:ext cx="795337"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2000" b="1">
                <a:solidFill>
                  <a:srgbClr val="FFFFFF"/>
                </a:solidFill>
                <a:cs typeface="+mn-cs"/>
              </a:rPr>
              <a:t>119d</a:t>
            </a:r>
          </a:p>
        </p:txBody>
      </p:sp>
      <p:sp>
        <p:nvSpPr>
          <p:cNvPr id="31761" name="Text Box 17"/>
          <p:cNvSpPr txBox="1">
            <a:spLocks noChangeArrowheads="1"/>
          </p:cNvSpPr>
          <p:nvPr/>
        </p:nvSpPr>
        <p:spPr bwMode="auto">
          <a:xfrm>
            <a:off x="533400" y="2530475"/>
            <a:ext cx="8458200" cy="648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sz="3600" b="1" dirty="0">
                <a:solidFill>
                  <a:srgbClr val="FFFF00"/>
                </a:solidFill>
                <a:latin typeface="SimHei" panose="02010609060101010101" pitchFamily="49" charset="-122"/>
                <a:ea typeface="SimHei" panose="02010609060101010101" pitchFamily="49" charset="-122"/>
                <a:cs typeface="+mn-cs"/>
              </a:rPr>
              <a:t>----------</a:t>
            </a:r>
            <a:r>
              <a:rPr lang="zh-CN" altLang="en-US" sz="3600" b="1" dirty="0">
                <a:solidFill>
                  <a:srgbClr val="FFFF00"/>
                </a:solidFill>
                <a:latin typeface="SimHei" panose="02010609060101010101" pitchFamily="49" charset="-122"/>
                <a:ea typeface="SimHei" panose="02010609060101010101" pitchFamily="49" charset="-122"/>
                <a:cs typeface="+mn-cs"/>
              </a:rPr>
              <a:t>属</a:t>
            </a:r>
            <a:r>
              <a:rPr lang="zh-TW" altLang="en-US" sz="3600" b="1" dirty="0">
                <a:solidFill>
                  <a:srgbClr val="FFFF00"/>
                </a:solidFill>
                <a:latin typeface="SimHei" panose="02010609060101010101" pitchFamily="49" charset="-122"/>
                <a:ea typeface="SimHei" panose="02010609060101010101" pitchFamily="49" charset="-122"/>
                <a:cs typeface="+mn-cs"/>
              </a:rPr>
              <a:t>  </a:t>
            </a:r>
            <a:r>
              <a:rPr lang="zh-CN" altLang="en-US" sz="3600" b="1" dirty="0">
                <a:solidFill>
                  <a:srgbClr val="FFFF00"/>
                </a:solidFill>
                <a:latin typeface="SimHei" panose="02010609060101010101" pitchFamily="49" charset="-122"/>
                <a:ea typeface="SimHei" panose="02010609060101010101" pitchFamily="49" charset="-122"/>
                <a:cs typeface="+mn-cs"/>
              </a:rPr>
              <a:t>灵</a:t>
            </a:r>
            <a:r>
              <a:rPr lang="zh-TW" altLang="en-US" sz="3600" b="1" dirty="0">
                <a:solidFill>
                  <a:srgbClr val="FFFF00"/>
                </a:solidFill>
                <a:latin typeface="SimHei" panose="02010609060101010101" pitchFamily="49" charset="-122"/>
                <a:ea typeface="SimHei" panose="02010609060101010101" pitchFamily="49" charset="-122"/>
                <a:cs typeface="+mn-cs"/>
              </a:rPr>
              <a:t>  </a:t>
            </a:r>
            <a:r>
              <a:rPr lang="zh-CN" altLang="en-US" sz="3600" b="1" dirty="0">
                <a:solidFill>
                  <a:srgbClr val="FFFF00"/>
                </a:solidFill>
                <a:latin typeface="SimHei" panose="02010609060101010101" pitchFamily="49" charset="-122"/>
                <a:ea typeface="SimHei" panose="02010609060101010101" pitchFamily="49" charset="-122"/>
                <a:cs typeface="+mn-cs"/>
              </a:rPr>
              <a:t>国</a:t>
            </a:r>
            <a:r>
              <a:rPr lang="zh-TW" altLang="en-US" sz="3600" b="1" dirty="0">
                <a:solidFill>
                  <a:srgbClr val="FFFF00"/>
                </a:solidFill>
                <a:latin typeface="SimHei" panose="02010609060101010101" pitchFamily="49" charset="-122"/>
                <a:ea typeface="SimHei" panose="02010609060101010101" pitchFamily="49" charset="-122"/>
                <a:cs typeface="+mn-cs"/>
              </a:rPr>
              <a:t>  度</a:t>
            </a:r>
            <a:r>
              <a:rPr lang="en-US" altLang="ja-JP" sz="3600" b="1" dirty="0">
                <a:solidFill>
                  <a:srgbClr val="FFFF00"/>
                </a:solidFill>
                <a:latin typeface="SimHei" panose="02010609060101010101" pitchFamily="49" charset="-122"/>
                <a:ea typeface="SimHei" panose="02010609060101010101" pitchFamily="49" charset="-122"/>
                <a:cs typeface="+mn-cs"/>
              </a:rPr>
              <a:t>-----------</a:t>
            </a:r>
            <a:endParaRPr lang="en-US" sz="3600" b="1" dirty="0">
              <a:solidFill>
                <a:srgbClr val="FFFF00"/>
              </a:solidFill>
              <a:latin typeface="SimHei" panose="02010609060101010101" pitchFamily="49" charset="-122"/>
              <a:ea typeface="SimHei" panose="02010609060101010101" pitchFamily="49" charset="-122"/>
              <a:cs typeface="+mn-cs"/>
            </a:endParaRPr>
          </a:p>
        </p:txBody>
      </p:sp>
      <p:sp>
        <p:nvSpPr>
          <p:cNvPr id="823303" name="Text Box 18"/>
          <p:cNvSpPr txBox="1">
            <a:spLocks noChangeArrowheads="1"/>
          </p:cNvSpPr>
          <p:nvPr/>
        </p:nvSpPr>
        <p:spPr bwMode="auto">
          <a:xfrm>
            <a:off x="1219200" y="4359275"/>
            <a:ext cx="1978025" cy="1171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TW" altLang="en-US" sz="2800" b="1" dirty="0">
                <a:solidFill>
                  <a:srgbClr val="FFFFFF"/>
                </a:solidFill>
                <a:latin typeface="SimHei" panose="02010609060101010101" pitchFamily="49" charset="-122"/>
                <a:ea typeface="SimHei" panose="02010609060101010101" pitchFamily="49" charset="-122"/>
                <a:cs typeface="+mn-cs"/>
              </a:rPr>
              <a:t>士师</a:t>
            </a:r>
            <a:r>
              <a:rPr lang="zh-TW" altLang="en-US" b="1" dirty="0">
                <a:solidFill>
                  <a:srgbClr val="FFFFFF"/>
                </a:solidFill>
                <a:latin typeface="SimHei" panose="02010609060101010101" pitchFamily="49" charset="-122"/>
                <a:ea typeface="SimHei" panose="02010609060101010101" pitchFamily="49" charset="-122"/>
                <a:cs typeface="+mn-cs"/>
              </a:rPr>
              <a:t> </a:t>
            </a:r>
            <a:r>
              <a:rPr lang="en-US" altLang="ja-JP" b="1" dirty="0">
                <a:solidFill>
                  <a:srgbClr val="FFFFFF"/>
                </a:solidFill>
                <a:latin typeface="SimHei" panose="02010609060101010101" pitchFamily="49" charset="-122"/>
                <a:ea typeface="SimHei" panose="02010609060101010101" pitchFamily="49" charset="-122"/>
                <a:cs typeface="+mn-cs"/>
              </a:rPr>
              <a:t>/</a:t>
            </a:r>
          </a:p>
          <a:p>
            <a:pPr algn="ctr">
              <a:spcBef>
                <a:spcPct val="50000"/>
              </a:spcBef>
            </a:pPr>
            <a:r>
              <a:rPr lang="zh-CN" altLang="en-US" sz="2800" b="1" dirty="0">
                <a:solidFill>
                  <a:srgbClr val="FFFFFF"/>
                </a:solidFill>
                <a:latin typeface="SimHei" panose="02010609060101010101" pitchFamily="49" charset="-122"/>
                <a:ea typeface="SimHei" panose="02010609060101010101" pitchFamily="49" charset="-122"/>
                <a:cs typeface="+mn-cs"/>
              </a:rPr>
              <a:t>国</a:t>
            </a:r>
            <a:r>
              <a:rPr lang="zh-TW" altLang="en-US" sz="2800" b="1" dirty="0">
                <a:solidFill>
                  <a:srgbClr val="FFFFFF"/>
                </a:solidFill>
                <a:latin typeface="SimHei" panose="02010609060101010101" pitchFamily="49" charset="-122"/>
                <a:ea typeface="SimHei" panose="02010609060101010101" pitchFamily="49" charset="-122"/>
                <a:cs typeface="+mn-cs"/>
              </a:rPr>
              <a:t>王</a:t>
            </a:r>
            <a:endParaRPr lang="en-US" sz="2800" b="1" dirty="0">
              <a:solidFill>
                <a:srgbClr val="FFFFFF"/>
              </a:solidFill>
              <a:latin typeface="SimHei" panose="02010609060101010101" pitchFamily="49" charset="-122"/>
              <a:ea typeface="SimHei" panose="02010609060101010101" pitchFamily="49" charset="-122"/>
              <a:cs typeface="+mn-cs"/>
            </a:endParaRPr>
          </a:p>
        </p:txBody>
      </p:sp>
      <p:sp>
        <p:nvSpPr>
          <p:cNvPr id="823304" name="Text Box 19"/>
          <p:cNvSpPr txBox="1">
            <a:spLocks noChangeArrowheads="1"/>
          </p:cNvSpPr>
          <p:nvPr/>
        </p:nvSpPr>
        <p:spPr bwMode="auto">
          <a:xfrm>
            <a:off x="4495800" y="4359275"/>
            <a:ext cx="1978025" cy="52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TW" altLang="en-US" sz="2800" b="1">
                <a:solidFill>
                  <a:srgbClr val="FFFFFF"/>
                </a:solidFill>
                <a:latin typeface="SimHei" panose="02010609060101010101" pitchFamily="49" charset="-122"/>
                <a:ea typeface="SimHei" panose="02010609060101010101" pitchFamily="49" charset="-122"/>
                <a:cs typeface="+mn-cs"/>
              </a:rPr>
              <a:t>教会时代</a:t>
            </a:r>
            <a:r>
              <a:rPr lang="zh-TW" altLang="en-US" b="1">
                <a:solidFill>
                  <a:srgbClr val="FFFFFF"/>
                </a:solidFill>
                <a:latin typeface="SimHei" panose="02010609060101010101" pitchFamily="49" charset="-122"/>
                <a:ea typeface="SimHei" panose="02010609060101010101" pitchFamily="49" charset="-122"/>
                <a:cs typeface="+mn-cs"/>
              </a:rPr>
              <a:t> </a:t>
            </a:r>
            <a:endParaRPr lang="en-US" b="1">
              <a:solidFill>
                <a:srgbClr val="FFFFFF"/>
              </a:solidFill>
              <a:latin typeface="SimHei" panose="02010609060101010101" pitchFamily="49" charset="-122"/>
              <a:ea typeface="SimHei" panose="02010609060101010101" pitchFamily="49" charset="-122"/>
              <a:cs typeface="+mn-cs"/>
            </a:endParaRPr>
          </a:p>
        </p:txBody>
      </p:sp>
      <p:sp>
        <p:nvSpPr>
          <p:cNvPr id="823305" name="Text Box 21"/>
          <p:cNvSpPr txBox="1">
            <a:spLocks noChangeArrowheads="1"/>
          </p:cNvSpPr>
          <p:nvPr/>
        </p:nvSpPr>
        <p:spPr bwMode="auto">
          <a:xfrm>
            <a:off x="7315200" y="4359275"/>
            <a:ext cx="1981200" cy="52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zh-TW" altLang="en-US" sz="2800" b="1">
                <a:solidFill>
                  <a:srgbClr val="FFFFFF"/>
                </a:solidFill>
                <a:latin typeface="SimHei" panose="02010609060101010101" pitchFamily="49" charset="-122"/>
                <a:ea typeface="SimHei" panose="02010609060101010101" pitchFamily="49" charset="-122"/>
                <a:cs typeface="+mn-cs"/>
              </a:rPr>
              <a:t>永恒 </a:t>
            </a:r>
            <a:endParaRPr lang="en-US" sz="2800" b="1">
              <a:solidFill>
                <a:srgbClr val="FFFFFF"/>
              </a:solidFill>
              <a:latin typeface="SimHei" panose="02010609060101010101" pitchFamily="49" charset="-122"/>
              <a:ea typeface="SimHei" panose="02010609060101010101" pitchFamily="49" charset="-122"/>
              <a:cs typeface="+mn-cs"/>
            </a:endParaRPr>
          </a:p>
        </p:txBody>
      </p:sp>
      <p:sp>
        <p:nvSpPr>
          <p:cNvPr id="823306" name="Line 5"/>
          <p:cNvSpPr>
            <a:spLocks noChangeShapeType="1"/>
          </p:cNvSpPr>
          <p:nvPr/>
        </p:nvSpPr>
        <p:spPr bwMode="auto">
          <a:xfrm>
            <a:off x="457200" y="4359275"/>
            <a:ext cx="8154988" cy="50800"/>
          </a:xfrm>
          <a:prstGeom prst="line">
            <a:avLst/>
          </a:prstGeom>
          <a:noFill/>
          <a:ln w="76200">
            <a:solidFill>
              <a:schemeClr val="bg1"/>
            </a:solidFill>
            <a:round/>
            <a:headEnd/>
            <a:tailEnd type="none" w="lg" len="lg"/>
          </a:ln>
          <a:extLst>
            <a:ext uri="{909E8E84-426E-40dd-AFC4-6F175D3DCCD1}">
              <a14:hiddenFill xmlns="" xmlns:a14="http://schemas.microsoft.com/office/drawing/2010/main">
                <a:noFill/>
              </a14:hiddenFill>
            </a:ext>
          </a:extLst>
        </p:spPr>
        <p:txBody>
          <a:bodyPr lIns="90000" tIns="46800" rIns="90000" bIns="46800">
            <a:spAutoFit/>
          </a:bodyPr>
          <a:lstStyle/>
          <a:p>
            <a:endParaRPr lang="en-SG">
              <a:solidFill>
                <a:srgbClr val="000000"/>
              </a:solidFill>
              <a:latin typeface="Comic Sans MS" pitchFamily="66" charset="0"/>
              <a:ea typeface="MS PGothic" pitchFamily="34" charset="-128"/>
              <a:cs typeface="+mn-cs"/>
            </a:endParaRPr>
          </a:p>
        </p:txBody>
      </p:sp>
      <p:grpSp>
        <p:nvGrpSpPr>
          <p:cNvPr id="823307" name="Group 6"/>
          <p:cNvGrpSpPr>
            <a:grpSpLocks/>
          </p:cNvGrpSpPr>
          <p:nvPr/>
        </p:nvGrpSpPr>
        <p:grpSpPr bwMode="auto">
          <a:xfrm>
            <a:off x="3454400" y="3724275"/>
            <a:ext cx="431800" cy="647700"/>
            <a:chOff x="385" y="1298"/>
            <a:chExt cx="272" cy="408"/>
          </a:xfrm>
        </p:grpSpPr>
        <p:sp>
          <p:nvSpPr>
            <p:cNvPr id="823315" name="Line 7"/>
            <p:cNvSpPr>
              <a:spLocks noChangeShapeType="1"/>
            </p:cNvSpPr>
            <p:nvPr/>
          </p:nvSpPr>
          <p:spPr bwMode="auto">
            <a:xfrm>
              <a:off x="521" y="1298"/>
              <a:ext cx="0" cy="408"/>
            </a:xfrm>
            <a:prstGeom prst="line">
              <a:avLst/>
            </a:prstGeom>
            <a:noFill/>
            <a:ln w="57150">
              <a:solidFill>
                <a:srgbClr val="99CCFF"/>
              </a:solidFill>
              <a:round/>
              <a:headEnd/>
              <a:tailEnd type="none" w="lg" len="lg"/>
            </a:ln>
            <a:extLst>
              <a:ext uri="{909E8E84-426E-40dd-AFC4-6F175D3DCCD1}">
                <a14:hiddenFill xmlns="" xmlns:a14="http://schemas.microsoft.com/office/drawing/2010/main">
                  <a:noFill/>
                </a14:hiddenFill>
              </a:ext>
            </a:extLst>
          </p:spPr>
          <p:txBody>
            <a:bodyPr lIns="90000" tIns="46800" rIns="90000" bIns="46800">
              <a:spAutoFit/>
            </a:bodyPr>
            <a:lstStyle/>
            <a:p>
              <a:endParaRPr lang="en-SG">
                <a:solidFill>
                  <a:srgbClr val="000000"/>
                </a:solidFill>
                <a:latin typeface="Comic Sans MS" pitchFamily="66" charset="0"/>
                <a:ea typeface="MS PGothic" pitchFamily="34" charset="-128"/>
                <a:cs typeface="+mn-cs"/>
              </a:endParaRPr>
            </a:p>
          </p:txBody>
        </p:sp>
        <p:sp>
          <p:nvSpPr>
            <p:cNvPr id="823316" name="Line 8"/>
            <p:cNvSpPr>
              <a:spLocks noChangeShapeType="1"/>
            </p:cNvSpPr>
            <p:nvPr/>
          </p:nvSpPr>
          <p:spPr bwMode="auto">
            <a:xfrm rot="16200000" flipV="1">
              <a:off x="521" y="1298"/>
              <a:ext cx="0" cy="272"/>
            </a:xfrm>
            <a:prstGeom prst="line">
              <a:avLst/>
            </a:prstGeom>
            <a:noFill/>
            <a:ln w="57150">
              <a:solidFill>
                <a:srgbClr val="99CCFF"/>
              </a:solidFill>
              <a:round/>
              <a:headEnd/>
              <a:tailEnd type="none" w="lg" len="lg"/>
            </a:ln>
            <a:extLst>
              <a:ext uri="{909E8E84-426E-40dd-AFC4-6F175D3DCCD1}">
                <a14:hiddenFill xmlns="" xmlns:a14="http://schemas.microsoft.com/office/drawing/2010/main">
                  <a:noFill/>
                </a14:hiddenFill>
              </a:ext>
            </a:extLst>
          </p:spPr>
          <p:txBody>
            <a:bodyPr lIns="90000" tIns="46800" rIns="90000" bIns="46800">
              <a:spAutoFit/>
            </a:bodyPr>
            <a:lstStyle/>
            <a:p>
              <a:endParaRPr lang="en-SG">
                <a:solidFill>
                  <a:srgbClr val="000000"/>
                </a:solidFill>
                <a:latin typeface="Comic Sans MS" pitchFamily="66" charset="0"/>
                <a:ea typeface="MS PGothic" pitchFamily="34" charset="-128"/>
                <a:cs typeface="+mn-cs"/>
              </a:endParaRPr>
            </a:p>
          </p:txBody>
        </p:sp>
      </p:grpSp>
      <p:sp>
        <p:nvSpPr>
          <p:cNvPr id="823308" name="Line 9"/>
          <p:cNvSpPr>
            <a:spLocks noChangeShapeType="1"/>
          </p:cNvSpPr>
          <p:nvPr/>
        </p:nvSpPr>
        <p:spPr bwMode="auto">
          <a:xfrm>
            <a:off x="7165975" y="3652838"/>
            <a:ext cx="0" cy="719137"/>
          </a:xfrm>
          <a:prstGeom prst="line">
            <a:avLst/>
          </a:prstGeom>
          <a:noFill/>
          <a:ln w="57150">
            <a:solidFill>
              <a:srgbClr val="99CCFF"/>
            </a:solidFill>
            <a:round/>
            <a:headEnd/>
            <a:tailEnd type="stealth" w="lg" len="lg"/>
          </a:ln>
          <a:extLst>
            <a:ext uri="{909E8E84-426E-40dd-AFC4-6F175D3DCCD1}">
              <a14:hiddenFill xmlns="" xmlns:a14="http://schemas.microsoft.com/office/drawing/2010/main">
                <a:noFill/>
              </a14:hiddenFill>
            </a:ext>
          </a:extLst>
        </p:spPr>
        <p:txBody>
          <a:bodyPr lIns="90000" tIns="46800" rIns="90000" bIns="46800">
            <a:spAutoFit/>
          </a:bodyPr>
          <a:lstStyle/>
          <a:p>
            <a:endParaRPr lang="en-SG">
              <a:solidFill>
                <a:srgbClr val="000000"/>
              </a:solidFill>
              <a:latin typeface="Comic Sans MS" pitchFamily="66" charset="0"/>
              <a:ea typeface="MS PGothic" pitchFamily="34" charset="-128"/>
              <a:cs typeface="+mn-cs"/>
            </a:endParaRPr>
          </a:p>
        </p:txBody>
      </p:sp>
      <p:sp>
        <p:nvSpPr>
          <p:cNvPr id="823309" name="Line 23"/>
          <p:cNvSpPr>
            <a:spLocks noChangeShapeType="1"/>
          </p:cNvSpPr>
          <p:nvPr/>
        </p:nvSpPr>
        <p:spPr bwMode="auto">
          <a:xfrm>
            <a:off x="1524000" y="4130675"/>
            <a:ext cx="0" cy="228600"/>
          </a:xfrm>
          <a:prstGeom prst="line">
            <a:avLst/>
          </a:prstGeom>
          <a:noFill/>
          <a:ln w="5715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SG">
              <a:solidFill>
                <a:srgbClr val="000000"/>
              </a:solidFill>
              <a:latin typeface="Comic Sans MS" pitchFamily="66" charset="0"/>
              <a:ea typeface="MS PGothic" pitchFamily="34" charset="-128"/>
              <a:cs typeface="+mn-cs"/>
            </a:endParaRPr>
          </a:p>
        </p:txBody>
      </p:sp>
      <p:sp>
        <p:nvSpPr>
          <p:cNvPr id="823310" name="Line 24"/>
          <p:cNvSpPr>
            <a:spLocks noChangeShapeType="1"/>
          </p:cNvSpPr>
          <p:nvPr/>
        </p:nvSpPr>
        <p:spPr bwMode="auto">
          <a:xfrm>
            <a:off x="2819400" y="4130675"/>
            <a:ext cx="0" cy="228600"/>
          </a:xfrm>
          <a:prstGeom prst="line">
            <a:avLst/>
          </a:prstGeom>
          <a:noFill/>
          <a:ln w="5715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SG">
              <a:solidFill>
                <a:srgbClr val="000000"/>
              </a:solidFill>
              <a:latin typeface="Comic Sans MS" pitchFamily="66" charset="0"/>
              <a:ea typeface="MS PGothic" pitchFamily="34" charset="-128"/>
              <a:cs typeface="+mn-cs"/>
            </a:endParaRPr>
          </a:p>
        </p:txBody>
      </p:sp>
      <p:sp>
        <p:nvSpPr>
          <p:cNvPr id="823311" name="Text Box 22"/>
          <p:cNvSpPr txBox="1">
            <a:spLocks noChangeArrowheads="1"/>
          </p:cNvSpPr>
          <p:nvPr/>
        </p:nvSpPr>
        <p:spPr bwMode="auto">
          <a:xfrm>
            <a:off x="4495800" y="4953000"/>
            <a:ext cx="1978025"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TW" altLang="en-US" sz="3200" b="1">
                <a:solidFill>
                  <a:srgbClr val="FFFFFF"/>
                </a:solidFill>
                <a:latin typeface="SimHei" panose="02010609060101010101" pitchFamily="49" charset="-122"/>
                <a:ea typeface="SimHei" panose="02010609060101010101" pitchFamily="49" charset="-122"/>
                <a:cs typeface="+mn-cs"/>
              </a:rPr>
              <a:t>大灾难 </a:t>
            </a:r>
            <a:endParaRPr lang="en-US" sz="3200" b="1">
              <a:solidFill>
                <a:srgbClr val="000000"/>
              </a:solidFill>
              <a:latin typeface="SimHei" panose="02010609060101010101" pitchFamily="49" charset="-122"/>
              <a:ea typeface="SimHei" panose="02010609060101010101" pitchFamily="49" charset="-122"/>
              <a:cs typeface="+mn-cs"/>
            </a:endParaRPr>
          </a:p>
        </p:txBody>
      </p:sp>
      <p:sp>
        <p:nvSpPr>
          <p:cNvPr id="31772" name="Text Box 28"/>
          <p:cNvSpPr txBox="1">
            <a:spLocks noChangeArrowheads="1"/>
          </p:cNvSpPr>
          <p:nvPr/>
        </p:nvSpPr>
        <p:spPr bwMode="auto">
          <a:xfrm>
            <a:off x="1143000" y="3292475"/>
            <a:ext cx="1978025" cy="52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TW" altLang="en-US" sz="2800" b="1">
                <a:solidFill>
                  <a:srgbClr val="FFFF00"/>
                </a:solidFill>
                <a:latin typeface="SimHei" panose="02010609060101010101" pitchFamily="49" charset="-122"/>
                <a:ea typeface="SimHei" panose="02010609060101010101" pitchFamily="49" charset="-122"/>
                <a:cs typeface="+mn-cs"/>
              </a:rPr>
              <a:t>神权 </a:t>
            </a:r>
            <a:endParaRPr lang="en-US" sz="2800" b="1">
              <a:solidFill>
                <a:srgbClr val="FFFF00"/>
              </a:solidFill>
              <a:latin typeface="SimHei" panose="02010609060101010101" pitchFamily="49" charset="-122"/>
              <a:ea typeface="SimHei" panose="02010609060101010101" pitchFamily="49" charset="-122"/>
              <a:cs typeface="+mn-cs"/>
            </a:endParaRPr>
          </a:p>
        </p:txBody>
      </p:sp>
      <p:sp>
        <p:nvSpPr>
          <p:cNvPr id="31775" name="Text Box 31"/>
          <p:cNvSpPr txBox="1">
            <a:spLocks noChangeArrowheads="1"/>
          </p:cNvSpPr>
          <p:nvPr/>
        </p:nvSpPr>
        <p:spPr bwMode="auto">
          <a:xfrm>
            <a:off x="7318375" y="3292475"/>
            <a:ext cx="1978025" cy="52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zh-TW" altLang="en-US" sz="2800" b="1">
                <a:solidFill>
                  <a:srgbClr val="FFFF00"/>
                </a:solidFill>
                <a:latin typeface="SimHei" panose="02010609060101010101" pitchFamily="49" charset="-122"/>
                <a:ea typeface="SimHei" panose="02010609060101010101" pitchFamily="49" charset="-122"/>
                <a:cs typeface="+mn-cs"/>
              </a:rPr>
              <a:t>永恒</a:t>
            </a:r>
            <a:r>
              <a:rPr lang="zh-TW" altLang="en-US" b="1">
                <a:solidFill>
                  <a:srgbClr val="FFFF00"/>
                </a:solidFill>
                <a:latin typeface="SimHei" panose="02010609060101010101" pitchFamily="49" charset="-122"/>
                <a:ea typeface="SimHei" panose="02010609060101010101" pitchFamily="49" charset="-122"/>
                <a:cs typeface="+mn-cs"/>
              </a:rPr>
              <a:t> </a:t>
            </a:r>
            <a:endParaRPr lang="en-US" b="1">
              <a:solidFill>
                <a:srgbClr val="FFFF00"/>
              </a:solidFill>
              <a:latin typeface="SimHei" panose="02010609060101010101" pitchFamily="49" charset="-122"/>
              <a:ea typeface="SimHei" panose="02010609060101010101" pitchFamily="49" charset="-122"/>
              <a:cs typeface="+mn-cs"/>
            </a:endParaRPr>
          </a:p>
        </p:txBody>
      </p:sp>
      <p:sp>
        <p:nvSpPr>
          <p:cNvPr id="31774" name="Text Box 30"/>
          <p:cNvSpPr txBox="1">
            <a:spLocks noChangeArrowheads="1"/>
          </p:cNvSpPr>
          <p:nvPr/>
        </p:nvSpPr>
        <p:spPr bwMode="auto">
          <a:xfrm>
            <a:off x="4495800" y="3429000"/>
            <a:ext cx="1825625" cy="52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TW" altLang="en-US" sz="2800" b="1">
                <a:solidFill>
                  <a:srgbClr val="FFFF00"/>
                </a:solidFill>
                <a:latin typeface="SimHei" panose="02010609060101010101" pitchFamily="49" charset="-122"/>
                <a:ea typeface="SimHei" panose="02010609060101010101" pitchFamily="49" charset="-122"/>
                <a:cs typeface="+mn-cs"/>
              </a:rPr>
              <a:t>千年</a:t>
            </a:r>
            <a:r>
              <a:rPr lang="zh-TW" altLang="en-US" b="1">
                <a:solidFill>
                  <a:srgbClr val="FFFF00"/>
                </a:solidFill>
                <a:latin typeface="SimHei" panose="02010609060101010101" pitchFamily="49" charset="-122"/>
                <a:ea typeface="SimHei" panose="02010609060101010101" pitchFamily="49" charset="-122"/>
                <a:cs typeface="+mn-cs"/>
              </a:rPr>
              <a:t> </a:t>
            </a:r>
            <a:endParaRPr lang="en-US" b="1">
              <a:solidFill>
                <a:srgbClr val="000000"/>
              </a:solidFill>
              <a:latin typeface="SimHei" panose="02010609060101010101" pitchFamily="49" charset="-122"/>
              <a:ea typeface="SimHei" panose="02010609060101010101" pitchFamily="49" charset="-122"/>
              <a:cs typeface="+mn-cs"/>
            </a:endParaRPr>
          </a:p>
        </p:txBody>
      </p:sp>
    </p:spTree>
    <p:extLst>
      <p:ext uri="{BB962C8B-B14F-4D97-AF65-F5344CB8AC3E}">
        <p14:creationId xmlns:p14="http://schemas.microsoft.com/office/powerpoint/2010/main" val="16007605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anim calcmode="lin" valueType="num">
                                      <p:cBhvr>
                                        <p:cTn id="7" dur="1000" fill="hold"/>
                                        <p:tgtEl>
                                          <p:spTgt spid="31747"/>
                                        </p:tgtEl>
                                        <p:attrNameLst>
                                          <p:attrName>ppt_w</p:attrName>
                                        </p:attrNameLst>
                                      </p:cBhvr>
                                      <p:tavLst>
                                        <p:tav tm="0">
                                          <p:val>
                                            <p:strVal val="#ppt_w*0.70"/>
                                          </p:val>
                                        </p:tav>
                                        <p:tav tm="100000">
                                          <p:val>
                                            <p:strVal val="#ppt_w"/>
                                          </p:val>
                                        </p:tav>
                                      </p:tavLst>
                                    </p:anim>
                                    <p:anim calcmode="lin" valueType="num">
                                      <p:cBhvr>
                                        <p:cTn id="8" dur="1000" fill="hold"/>
                                        <p:tgtEl>
                                          <p:spTgt spid="31747"/>
                                        </p:tgtEl>
                                        <p:attrNameLst>
                                          <p:attrName>ppt_h</p:attrName>
                                        </p:attrNameLst>
                                      </p:cBhvr>
                                      <p:tavLst>
                                        <p:tav tm="0">
                                          <p:val>
                                            <p:strVal val="#ppt_h"/>
                                          </p:val>
                                        </p:tav>
                                        <p:tav tm="100000">
                                          <p:val>
                                            <p:strVal val="#ppt_h"/>
                                          </p:val>
                                        </p:tav>
                                      </p:tavLst>
                                    </p:anim>
                                    <p:animEffect transition="in" filter="fade">
                                      <p:cBhvr>
                                        <p:cTn id="9" dur="1000"/>
                                        <p:tgtEl>
                                          <p:spTgt spid="3174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1761"/>
                                        </p:tgtEl>
                                        <p:attrNameLst>
                                          <p:attrName>style.visibility</p:attrName>
                                        </p:attrNameLst>
                                      </p:cBhvr>
                                      <p:to>
                                        <p:strVal val="visible"/>
                                      </p:to>
                                    </p:set>
                                    <p:anim calcmode="lin" valueType="num">
                                      <p:cBhvr>
                                        <p:cTn id="14" dur="1000" fill="hold"/>
                                        <p:tgtEl>
                                          <p:spTgt spid="31761"/>
                                        </p:tgtEl>
                                        <p:attrNameLst>
                                          <p:attrName>ppt_w</p:attrName>
                                        </p:attrNameLst>
                                      </p:cBhvr>
                                      <p:tavLst>
                                        <p:tav tm="0">
                                          <p:val>
                                            <p:strVal val="#ppt_w*0.70"/>
                                          </p:val>
                                        </p:tav>
                                        <p:tav tm="100000">
                                          <p:val>
                                            <p:strVal val="#ppt_w"/>
                                          </p:val>
                                        </p:tav>
                                      </p:tavLst>
                                    </p:anim>
                                    <p:anim calcmode="lin" valueType="num">
                                      <p:cBhvr>
                                        <p:cTn id="15" dur="1000" fill="hold"/>
                                        <p:tgtEl>
                                          <p:spTgt spid="31761"/>
                                        </p:tgtEl>
                                        <p:attrNameLst>
                                          <p:attrName>ppt_h</p:attrName>
                                        </p:attrNameLst>
                                      </p:cBhvr>
                                      <p:tavLst>
                                        <p:tav tm="0">
                                          <p:val>
                                            <p:strVal val="#ppt_h"/>
                                          </p:val>
                                        </p:tav>
                                        <p:tav tm="100000">
                                          <p:val>
                                            <p:strVal val="#ppt_h"/>
                                          </p:val>
                                        </p:tav>
                                      </p:tavLst>
                                    </p:anim>
                                    <p:animEffect transition="in" filter="fade">
                                      <p:cBhvr>
                                        <p:cTn id="16" dur="1000"/>
                                        <p:tgtEl>
                                          <p:spTgt spid="3176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0" presetClass="entr" presetSubtype="0" fill="hold" grpId="0" nodeType="clickEffect">
                                  <p:stCondLst>
                                    <p:cond delay="0"/>
                                  </p:stCondLst>
                                  <p:childTnLst>
                                    <p:set>
                                      <p:cBhvr>
                                        <p:cTn id="20" dur="1" fill="hold">
                                          <p:stCondLst>
                                            <p:cond delay="0"/>
                                          </p:stCondLst>
                                        </p:cTn>
                                        <p:tgtEl>
                                          <p:spTgt spid="31772"/>
                                        </p:tgtEl>
                                        <p:attrNameLst>
                                          <p:attrName>style.visibility</p:attrName>
                                        </p:attrNameLst>
                                      </p:cBhvr>
                                      <p:to>
                                        <p:strVal val="visible"/>
                                      </p:to>
                                    </p:set>
                                    <p:animEffect transition="in" filter="fade">
                                      <p:cBhvr>
                                        <p:cTn id="21" dur="800" decel="100000"/>
                                        <p:tgtEl>
                                          <p:spTgt spid="31772"/>
                                        </p:tgtEl>
                                      </p:cBhvr>
                                    </p:animEffect>
                                    <p:anim calcmode="lin" valueType="num">
                                      <p:cBhvr>
                                        <p:cTn id="22" dur="800" decel="100000" fill="hold"/>
                                        <p:tgtEl>
                                          <p:spTgt spid="31772"/>
                                        </p:tgtEl>
                                        <p:attrNameLst>
                                          <p:attrName>style.rotation</p:attrName>
                                        </p:attrNameLst>
                                      </p:cBhvr>
                                      <p:tavLst>
                                        <p:tav tm="0">
                                          <p:val>
                                            <p:fltVal val="-90"/>
                                          </p:val>
                                        </p:tav>
                                        <p:tav tm="100000">
                                          <p:val>
                                            <p:fltVal val="0"/>
                                          </p:val>
                                        </p:tav>
                                      </p:tavLst>
                                    </p:anim>
                                    <p:anim calcmode="lin" valueType="num">
                                      <p:cBhvr>
                                        <p:cTn id="23" dur="800" decel="100000" fill="hold"/>
                                        <p:tgtEl>
                                          <p:spTgt spid="31772"/>
                                        </p:tgtEl>
                                        <p:attrNameLst>
                                          <p:attrName>ppt_x</p:attrName>
                                        </p:attrNameLst>
                                      </p:cBhvr>
                                      <p:tavLst>
                                        <p:tav tm="0">
                                          <p:val>
                                            <p:strVal val="#ppt_x+0.4"/>
                                          </p:val>
                                        </p:tav>
                                        <p:tav tm="100000">
                                          <p:val>
                                            <p:strVal val="#ppt_x-0.05"/>
                                          </p:val>
                                        </p:tav>
                                      </p:tavLst>
                                    </p:anim>
                                    <p:anim calcmode="lin" valueType="num">
                                      <p:cBhvr>
                                        <p:cTn id="24" dur="800" decel="100000" fill="hold"/>
                                        <p:tgtEl>
                                          <p:spTgt spid="31772"/>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31772"/>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31772"/>
                                        </p:tgtEl>
                                        <p:attrNameLst>
                                          <p:attrName>ppt_y</p:attrName>
                                        </p:attrNameLst>
                                      </p:cBhvr>
                                      <p:tavLst>
                                        <p:tav tm="0">
                                          <p:val>
                                            <p:strVal val="#ppt_y+0.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0" presetClass="entr" presetSubtype="0" fill="hold" grpId="0" nodeType="clickEffect">
                                  <p:stCondLst>
                                    <p:cond delay="0"/>
                                  </p:stCondLst>
                                  <p:childTnLst>
                                    <p:set>
                                      <p:cBhvr>
                                        <p:cTn id="30" dur="1" fill="hold">
                                          <p:stCondLst>
                                            <p:cond delay="0"/>
                                          </p:stCondLst>
                                        </p:cTn>
                                        <p:tgtEl>
                                          <p:spTgt spid="31774"/>
                                        </p:tgtEl>
                                        <p:attrNameLst>
                                          <p:attrName>style.visibility</p:attrName>
                                        </p:attrNameLst>
                                      </p:cBhvr>
                                      <p:to>
                                        <p:strVal val="visible"/>
                                      </p:to>
                                    </p:set>
                                    <p:animEffect transition="in" filter="fade">
                                      <p:cBhvr>
                                        <p:cTn id="31" dur="800" decel="100000"/>
                                        <p:tgtEl>
                                          <p:spTgt spid="31774"/>
                                        </p:tgtEl>
                                      </p:cBhvr>
                                    </p:animEffect>
                                    <p:anim calcmode="lin" valueType="num">
                                      <p:cBhvr>
                                        <p:cTn id="32" dur="800" decel="100000" fill="hold"/>
                                        <p:tgtEl>
                                          <p:spTgt spid="31774"/>
                                        </p:tgtEl>
                                        <p:attrNameLst>
                                          <p:attrName>style.rotation</p:attrName>
                                        </p:attrNameLst>
                                      </p:cBhvr>
                                      <p:tavLst>
                                        <p:tav tm="0">
                                          <p:val>
                                            <p:fltVal val="-90"/>
                                          </p:val>
                                        </p:tav>
                                        <p:tav tm="100000">
                                          <p:val>
                                            <p:fltVal val="0"/>
                                          </p:val>
                                        </p:tav>
                                      </p:tavLst>
                                    </p:anim>
                                    <p:anim calcmode="lin" valueType="num">
                                      <p:cBhvr>
                                        <p:cTn id="33" dur="800" decel="100000" fill="hold"/>
                                        <p:tgtEl>
                                          <p:spTgt spid="31774"/>
                                        </p:tgtEl>
                                        <p:attrNameLst>
                                          <p:attrName>ppt_x</p:attrName>
                                        </p:attrNameLst>
                                      </p:cBhvr>
                                      <p:tavLst>
                                        <p:tav tm="0">
                                          <p:val>
                                            <p:strVal val="#ppt_x+0.4"/>
                                          </p:val>
                                        </p:tav>
                                        <p:tav tm="100000">
                                          <p:val>
                                            <p:strVal val="#ppt_x-0.05"/>
                                          </p:val>
                                        </p:tav>
                                      </p:tavLst>
                                    </p:anim>
                                    <p:anim calcmode="lin" valueType="num">
                                      <p:cBhvr>
                                        <p:cTn id="34" dur="800" decel="100000" fill="hold"/>
                                        <p:tgtEl>
                                          <p:spTgt spid="31774"/>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31774"/>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31774"/>
                                        </p:tgtEl>
                                        <p:attrNameLst>
                                          <p:attrName>ppt_y</p:attrName>
                                        </p:attrNameLst>
                                      </p:cBhvr>
                                      <p:tavLst>
                                        <p:tav tm="0">
                                          <p:val>
                                            <p:strVal val="#ppt_y+0.1"/>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30" presetClass="entr" presetSubtype="0" fill="hold" grpId="0" nodeType="clickEffect">
                                  <p:stCondLst>
                                    <p:cond delay="0"/>
                                  </p:stCondLst>
                                  <p:childTnLst>
                                    <p:set>
                                      <p:cBhvr>
                                        <p:cTn id="40" dur="1" fill="hold">
                                          <p:stCondLst>
                                            <p:cond delay="0"/>
                                          </p:stCondLst>
                                        </p:cTn>
                                        <p:tgtEl>
                                          <p:spTgt spid="31775"/>
                                        </p:tgtEl>
                                        <p:attrNameLst>
                                          <p:attrName>style.visibility</p:attrName>
                                        </p:attrNameLst>
                                      </p:cBhvr>
                                      <p:to>
                                        <p:strVal val="visible"/>
                                      </p:to>
                                    </p:set>
                                    <p:animEffect transition="in" filter="fade">
                                      <p:cBhvr>
                                        <p:cTn id="41" dur="800" decel="100000"/>
                                        <p:tgtEl>
                                          <p:spTgt spid="31775"/>
                                        </p:tgtEl>
                                      </p:cBhvr>
                                    </p:animEffect>
                                    <p:anim calcmode="lin" valueType="num">
                                      <p:cBhvr>
                                        <p:cTn id="42" dur="800" decel="100000" fill="hold"/>
                                        <p:tgtEl>
                                          <p:spTgt spid="31775"/>
                                        </p:tgtEl>
                                        <p:attrNameLst>
                                          <p:attrName>style.rotation</p:attrName>
                                        </p:attrNameLst>
                                      </p:cBhvr>
                                      <p:tavLst>
                                        <p:tav tm="0">
                                          <p:val>
                                            <p:fltVal val="-90"/>
                                          </p:val>
                                        </p:tav>
                                        <p:tav tm="100000">
                                          <p:val>
                                            <p:fltVal val="0"/>
                                          </p:val>
                                        </p:tav>
                                      </p:tavLst>
                                    </p:anim>
                                    <p:anim calcmode="lin" valueType="num">
                                      <p:cBhvr>
                                        <p:cTn id="43" dur="800" decel="100000" fill="hold"/>
                                        <p:tgtEl>
                                          <p:spTgt spid="31775"/>
                                        </p:tgtEl>
                                        <p:attrNameLst>
                                          <p:attrName>ppt_x</p:attrName>
                                        </p:attrNameLst>
                                      </p:cBhvr>
                                      <p:tavLst>
                                        <p:tav tm="0">
                                          <p:val>
                                            <p:strVal val="#ppt_x+0.4"/>
                                          </p:val>
                                        </p:tav>
                                        <p:tav tm="100000">
                                          <p:val>
                                            <p:strVal val="#ppt_x-0.05"/>
                                          </p:val>
                                        </p:tav>
                                      </p:tavLst>
                                    </p:anim>
                                    <p:anim calcmode="lin" valueType="num">
                                      <p:cBhvr>
                                        <p:cTn id="44" dur="800" decel="100000" fill="hold"/>
                                        <p:tgtEl>
                                          <p:spTgt spid="31775"/>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31775"/>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3177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P spid="31761" grpId="0"/>
      <p:bldP spid="31772" grpId="0"/>
      <p:bldP spid="31775" grpId="0"/>
      <p:bldP spid="3177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ctrTitle"/>
          </p:nvPr>
        </p:nvSpPr>
        <p:spPr>
          <a:xfrm>
            <a:off x="0" y="533400"/>
            <a:ext cx="9144000" cy="609600"/>
          </a:xfrm>
        </p:spPr>
        <p:txBody>
          <a:bodyPr/>
          <a:lstStyle/>
          <a:p>
            <a:pPr algn="ctr" eaLnBrk="1" hangingPunct="1"/>
            <a:r>
              <a:rPr lang="zh-CN" altLang="en-US" sz="3600" b="1" dirty="0">
                <a:latin typeface="SimHei" panose="02010609060101010101" pitchFamily="49" charset="-122"/>
                <a:ea typeface="SimHei" panose="02010609060101010101" pitchFamily="49" charset="-122"/>
              </a:rPr>
              <a:t>一个确实大卫王国的后裔</a:t>
            </a:r>
            <a:endParaRPr lang="en-US" dirty="0">
              <a:latin typeface="SimHei" panose="02010609060101010101" pitchFamily="49" charset="-122"/>
              <a:ea typeface="SimHei" panose="02010609060101010101" pitchFamily="49" charset="-122"/>
            </a:endParaRPr>
          </a:p>
        </p:txBody>
      </p:sp>
      <p:sp>
        <p:nvSpPr>
          <p:cNvPr id="129026" name="Rectangle 3"/>
          <p:cNvSpPr>
            <a:spLocks noChangeArrowheads="1"/>
          </p:cNvSpPr>
          <p:nvPr/>
        </p:nvSpPr>
        <p:spPr bwMode="auto">
          <a:xfrm>
            <a:off x="381000" y="1371600"/>
            <a:ext cx="87630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76238" indent="-376238" eaLnBrk="1" hangingPunct="1">
              <a:spcBef>
                <a:spcPct val="20000"/>
              </a:spcBef>
              <a:buClr>
                <a:srgbClr val="9A0000"/>
              </a:buClr>
              <a:buSzPct val="75000"/>
              <a:buFont typeface="Arial" charset="0"/>
              <a:buAutoNum type="arabicPeriod"/>
              <a:defRPr/>
            </a:pPr>
            <a:r>
              <a:rPr lang="zh-CN" altLang="en-US" b="1" dirty="0">
                <a:solidFill>
                  <a:srgbClr val="000000"/>
                </a:solidFill>
                <a:effectLst>
                  <a:glow rad="152400">
                    <a:srgbClr val="FFFFFF"/>
                  </a:glow>
                </a:effectLst>
                <a:latin typeface="Helvetica" charset="0"/>
              </a:rPr>
              <a:t>原文使用“王国”。</a:t>
            </a:r>
            <a:endParaRPr lang="en-US" altLang="ja-JP" b="1" dirty="0">
              <a:solidFill>
                <a:srgbClr val="000000"/>
              </a:solidFill>
              <a:effectLst>
                <a:glow rad="152400">
                  <a:srgbClr val="FFFFFF"/>
                </a:glow>
              </a:effectLst>
              <a:latin typeface="Helvetica" charset="0"/>
            </a:endParaRPr>
          </a:p>
          <a:p>
            <a:pPr marL="376238" indent="-376238" eaLnBrk="1" hangingPunct="1">
              <a:spcBef>
                <a:spcPct val="20000"/>
              </a:spcBef>
              <a:buClr>
                <a:srgbClr val="9A0000"/>
              </a:buClr>
              <a:buSzPct val="75000"/>
              <a:buFont typeface="Arial" charset="0"/>
              <a:buAutoNum type="arabicPeriod"/>
              <a:defRPr/>
            </a:pPr>
            <a:r>
              <a:rPr lang="zh-CN" altLang="en-US" b="1" dirty="0">
                <a:solidFill>
                  <a:srgbClr val="000000"/>
                </a:solidFill>
                <a:effectLst>
                  <a:glow rad="152400">
                    <a:srgbClr val="FFFFFF"/>
                  </a:glow>
                </a:effectLst>
                <a:latin typeface="SimHei" panose="02010609060101010101" pitchFamily="49" charset="-122"/>
                <a:ea typeface="SimHei" panose="02010609060101010101" pitchFamily="49" charset="-122"/>
              </a:rPr>
              <a:t>先知直译“王国</a:t>
            </a:r>
            <a:r>
              <a:rPr lang="en-US" altLang="zh-CN" b="1" dirty="0">
                <a:solidFill>
                  <a:srgbClr val="000000"/>
                </a:solidFill>
                <a:effectLst>
                  <a:glow rad="152400">
                    <a:srgbClr val="FFFFFF"/>
                  </a:glow>
                </a:effectLst>
                <a:latin typeface="SimHei" panose="02010609060101010101" pitchFamily="49" charset="-122"/>
                <a:ea typeface="SimHei" panose="02010609060101010101" pitchFamily="49" charset="-122"/>
              </a:rPr>
              <a:t>”</a:t>
            </a:r>
            <a:r>
              <a:rPr lang="zh-CN" altLang="en-US" b="1" dirty="0">
                <a:solidFill>
                  <a:srgbClr val="000000"/>
                </a:solidFill>
                <a:effectLst>
                  <a:glow rad="152400">
                    <a:srgbClr val="FFFFFF"/>
                  </a:glow>
                </a:effectLst>
                <a:latin typeface="SimHei" panose="02010609060101010101" pitchFamily="49" charset="-122"/>
                <a:ea typeface="SimHei" panose="02010609060101010101" pitchFamily="49" charset="-122"/>
              </a:rPr>
              <a:t>的意义</a:t>
            </a:r>
            <a:r>
              <a:rPr lang="zh-CN" altLang="en-US" b="1" dirty="0">
                <a:solidFill>
                  <a:srgbClr val="000000"/>
                </a:solidFill>
                <a:effectLst>
                  <a:glow rad="152400">
                    <a:srgbClr val="FFFFFF"/>
                  </a:glow>
                </a:effectLst>
                <a:latin typeface="Helvetica" charset="0"/>
              </a:rPr>
              <a:t>。</a:t>
            </a:r>
            <a:endParaRPr lang="en-US" b="1" dirty="0">
              <a:solidFill>
                <a:srgbClr val="000000"/>
              </a:solidFill>
              <a:effectLst>
                <a:glow rad="152400">
                  <a:srgbClr val="FFFFFF"/>
                </a:glow>
              </a:effectLst>
              <a:latin typeface="Helvetica" charset="0"/>
            </a:endParaRPr>
          </a:p>
          <a:p>
            <a:pPr marL="376238" indent="-376238" eaLnBrk="1" hangingPunct="1">
              <a:spcBef>
                <a:spcPct val="20000"/>
              </a:spcBef>
              <a:buClr>
                <a:srgbClr val="9A0000"/>
              </a:buClr>
              <a:buSzPct val="75000"/>
              <a:buFont typeface="Arial" charset="0"/>
              <a:buAutoNum type="arabicPeriod"/>
              <a:defRPr/>
            </a:pPr>
            <a:r>
              <a:rPr lang="zh-CN" altLang="en-US" b="1" dirty="0">
                <a:solidFill>
                  <a:srgbClr val="000000"/>
                </a:solidFill>
                <a:effectLst>
                  <a:glow rad="152400">
                    <a:srgbClr val="FFFFFF"/>
                  </a:glow>
                </a:effectLst>
                <a:latin typeface="SimHei" panose="02010609060101010101" pitchFamily="49" charset="-122"/>
                <a:ea typeface="SimHei" panose="02010609060101010101" pitchFamily="49" charset="-122"/>
              </a:rPr>
              <a:t>以色列直译“王国</a:t>
            </a:r>
            <a:r>
              <a:rPr lang="en-US" altLang="zh-CN" b="1" dirty="0">
                <a:solidFill>
                  <a:srgbClr val="000000"/>
                </a:solidFill>
                <a:effectLst>
                  <a:glow rad="152400">
                    <a:srgbClr val="FFFFFF"/>
                  </a:glow>
                </a:effectLst>
                <a:latin typeface="SimHei" panose="02010609060101010101" pitchFamily="49" charset="-122"/>
                <a:ea typeface="SimHei" panose="02010609060101010101" pitchFamily="49" charset="-122"/>
              </a:rPr>
              <a:t>”</a:t>
            </a:r>
            <a:r>
              <a:rPr lang="zh-CN" altLang="en-US" b="1" dirty="0">
                <a:solidFill>
                  <a:srgbClr val="000000"/>
                </a:solidFill>
                <a:effectLst>
                  <a:glow rad="152400">
                    <a:srgbClr val="FFFFFF"/>
                  </a:glow>
                </a:effectLst>
                <a:latin typeface="SimHei" panose="02010609060101010101" pitchFamily="49" charset="-122"/>
                <a:ea typeface="SimHei" panose="02010609060101010101" pitchFamily="49" charset="-122"/>
              </a:rPr>
              <a:t>的意义</a:t>
            </a:r>
            <a:r>
              <a:rPr lang="zh-CN" altLang="en-US" b="1" dirty="0">
                <a:solidFill>
                  <a:srgbClr val="000000"/>
                </a:solidFill>
                <a:effectLst>
                  <a:glow rad="152400">
                    <a:srgbClr val="FFFFFF"/>
                  </a:glow>
                </a:effectLst>
                <a:latin typeface="Helvetica" charset="0"/>
              </a:rPr>
              <a:t>。 </a:t>
            </a:r>
            <a:endParaRPr lang="en-US" altLang="zh-CN" b="1" dirty="0">
              <a:solidFill>
                <a:srgbClr val="000000"/>
              </a:solidFill>
              <a:effectLst>
                <a:glow rad="152400">
                  <a:srgbClr val="FFFFFF"/>
                </a:glow>
              </a:effectLst>
              <a:latin typeface="Helvetica" charset="0"/>
            </a:endParaRPr>
          </a:p>
          <a:p>
            <a:pPr marL="376238" indent="-376238" eaLnBrk="1" hangingPunct="1">
              <a:spcBef>
                <a:spcPct val="20000"/>
              </a:spcBef>
              <a:buClr>
                <a:srgbClr val="9A0000"/>
              </a:buClr>
              <a:buSzPct val="75000"/>
              <a:buFont typeface="Arial" charset="0"/>
              <a:buAutoNum type="arabicPeriod"/>
              <a:defRPr/>
            </a:pPr>
            <a:r>
              <a:rPr lang="en-US" b="1" dirty="0">
                <a:solidFill>
                  <a:srgbClr val="000000"/>
                </a:solidFill>
                <a:effectLst>
                  <a:glow rad="152400">
                    <a:srgbClr val="FFFFFF"/>
                  </a:glow>
                </a:effectLst>
                <a:latin typeface="SimHei" panose="02010609060101010101" pitchFamily="49" charset="-122"/>
                <a:ea typeface="SimHei" panose="02010609060101010101" pitchFamily="49" charset="-122"/>
              </a:rPr>
              <a:t>586</a:t>
            </a:r>
            <a:r>
              <a:rPr lang="zh-CN" altLang="en-US" b="1" dirty="0">
                <a:solidFill>
                  <a:srgbClr val="000000"/>
                </a:solidFill>
                <a:effectLst>
                  <a:glow rad="152400">
                    <a:srgbClr val="FFFFFF"/>
                  </a:glow>
                </a:effectLst>
                <a:latin typeface="SimHei" panose="02010609060101010101" pitchFamily="49" charset="-122"/>
                <a:ea typeface="SimHei" panose="02010609060101010101" pitchFamily="49" charset="-122"/>
              </a:rPr>
              <a:t>年（基督降生之前）王国被推翻是一样的。</a:t>
            </a:r>
            <a:endParaRPr lang="en-US" b="1" dirty="0">
              <a:solidFill>
                <a:srgbClr val="000000"/>
              </a:solidFill>
              <a:effectLst>
                <a:glow rad="152400">
                  <a:srgbClr val="FFFFFF"/>
                </a:glow>
              </a:effectLst>
              <a:latin typeface="SimHei" panose="02010609060101010101" pitchFamily="49" charset="-122"/>
              <a:ea typeface="SimHei" panose="02010609060101010101" pitchFamily="49" charset="-122"/>
            </a:endParaRPr>
          </a:p>
          <a:p>
            <a:pPr marL="376238" indent="-376238" eaLnBrk="1" hangingPunct="1">
              <a:spcBef>
                <a:spcPct val="20000"/>
              </a:spcBef>
              <a:buClr>
                <a:srgbClr val="9A0000"/>
              </a:buClr>
              <a:buSzPct val="75000"/>
              <a:buFont typeface="Arial" charset="0"/>
              <a:buAutoNum type="arabicPeriod"/>
              <a:defRPr/>
            </a:pPr>
            <a:r>
              <a:rPr lang="zh-CN" altLang="en-US" b="1" dirty="0">
                <a:solidFill>
                  <a:srgbClr val="000000"/>
                </a:solidFill>
                <a:effectLst>
                  <a:glow rad="152400">
                    <a:srgbClr val="FFFFFF"/>
                  </a:glow>
                </a:effectLst>
                <a:latin typeface="SimHei" panose="02010609060101010101" pitchFamily="49" charset="-122"/>
                <a:ea typeface="SimHei" panose="02010609060101010101" pitchFamily="49" charset="-122"/>
              </a:rPr>
              <a:t>神通过大卫所立的约只与以色列有关。</a:t>
            </a:r>
            <a:endParaRPr lang="en-US" b="1" dirty="0">
              <a:solidFill>
                <a:srgbClr val="000000"/>
              </a:solidFill>
              <a:effectLst>
                <a:glow rad="152400">
                  <a:srgbClr val="FFFFFF"/>
                </a:glow>
              </a:effectLst>
              <a:latin typeface="SimHei" panose="02010609060101010101" pitchFamily="49" charset="-122"/>
              <a:ea typeface="SimHei" panose="02010609060101010101" pitchFamily="49" charset="-122"/>
            </a:endParaRPr>
          </a:p>
          <a:p>
            <a:pPr marL="376238" indent="-376238" eaLnBrk="1" hangingPunct="1">
              <a:spcBef>
                <a:spcPct val="20000"/>
              </a:spcBef>
              <a:buClr>
                <a:srgbClr val="9A0000"/>
              </a:buClr>
              <a:buSzPct val="75000"/>
              <a:buFont typeface="Arial" charset="0"/>
              <a:buAutoNum type="arabicPeriod"/>
              <a:defRPr/>
            </a:pPr>
            <a:r>
              <a:rPr lang="zh-CN" altLang="en-US" b="1" dirty="0">
                <a:solidFill>
                  <a:srgbClr val="000000"/>
                </a:solidFill>
                <a:effectLst>
                  <a:glow rad="152400">
                    <a:srgbClr val="FFFFFF"/>
                  </a:glow>
                </a:effectLst>
                <a:latin typeface="SimHei" panose="02010609060101010101" pitchFamily="49" charset="-122"/>
                <a:ea typeface="SimHei" panose="02010609060101010101" pitchFamily="49" charset="-122"/>
              </a:rPr>
              <a:t>大卫视神所立的约只与以色列有关。</a:t>
            </a:r>
            <a:endParaRPr lang="en-US" b="1" dirty="0">
              <a:solidFill>
                <a:srgbClr val="000000"/>
              </a:solidFill>
              <a:effectLst>
                <a:glow rad="152400">
                  <a:srgbClr val="FFFFFF"/>
                </a:glow>
              </a:effectLst>
              <a:latin typeface="SimHei" panose="02010609060101010101" pitchFamily="49" charset="-122"/>
              <a:ea typeface="SimHei" panose="02010609060101010101" pitchFamily="49" charset="-122"/>
            </a:endParaRPr>
          </a:p>
          <a:p>
            <a:pPr marL="376238" indent="-376238" eaLnBrk="1" hangingPunct="1">
              <a:spcBef>
                <a:spcPct val="20000"/>
              </a:spcBef>
              <a:buClr>
                <a:srgbClr val="9A0000"/>
              </a:buClr>
              <a:buSzPct val="75000"/>
              <a:buFont typeface="Arial" charset="0"/>
              <a:buAutoNum type="arabicPeriod"/>
              <a:defRPr/>
            </a:pPr>
            <a:r>
              <a:rPr lang="zh-CN" altLang="en-US" b="1" dirty="0">
                <a:solidFill>
                  <a:srgbClr val="000000"/>
                </a:solidFill>
                <a:effectLst>
                  <a:glow rad="152400">
                    <a:srgbClr val="FFFFFF"/>
                  </a:glow>
                </a:effectLst>
                <a:latin typeface="SimHei" panose="02010609060101010101" pitchFamily="49" charset="-122"/>
                <a:ea typeface="SimHei" panose="02010609060101010101" pitchFamily="49" charset="-122"/>
              </a:rPr>
              <a:t>其中的部分原本已成就了。</a:t>
            </a:r>
            <a:endParaRPr lang="en-US" b="1" dirty="0">
              <a:solidFill>
                <a:srgbClr val="000000"/>
              </a:solidFill>
              <a:effectLst>
                <a:glow rad="152400">
                  <a:srgbClr val="FFFFFF"/>
                </a:glow>
              </a:effectLst>
              <a:latin typeface="SimHei" panose="02010609060101010101" pitchFamily="49" charset="-122"/>
              <a:ea typeface="SimHei" panose="02010609060101010101" pitchFamily="49" charset="-122"/>
            </a:endParaRPr>
          </a:p>
          <a:p>
            <a:pPr marL="376238" indent="-376238" eaLnBrk="1" hangingPunct="1">
              <a:spcBef>
                <a:spcPct val="20000"/>
              </a:spcBef>
              <a:buClr>
                <a:srgbClr val="9A0000"/>
              </a:buClr>
              <a:buSzPct val="75000"/>
              <a:buFont typeface="Arial" charset="0"/>
              <a:buAutoNum type="arabicPeriod"/>
              <a:defRPr/>
            </a:pPr>
            <a:r>
              <a:rPr lang="zh-CN" altLang="en-US" b="1" dirty="0">
                <a:solidFill>
                  <a:srgbClr val="000000"/>
                </a:solidFill>
                <a:effectLst>
                  <a:glow rad="152400">
                    <a:srgbClr val="FFFFFF"/>
                  </a:glow>
                </a:effectLst>
                <a:latin typeface="SimHei" panose="02010609060101010101" pitchFamily="49" charset="-122"/>
                <a:ea typeface="SimHei" panose="02010609060101010101" pitchFamily="49" charset="-122"/>
              </a:rPr>
              <a:t>大卫的王座与基督已经在天堂的宝座无关。</a:t>
            </a:r>
            <a:endParaRPr lang="en-US" altLang="ja-JP" b="1" dirty="0">
              <a:solidFill>
                <a:srgbClr val="000000"/>
              </a:solidFill>
              <a:effectLst>
                <a:glow rad="152400">
                  <a:srgbClr val="FFFFFF"/>
                </a:glow>
              </a:effectLst>
              <a:latin typeface="SimHei" panose="02010609060101010101" pitchFamily="49" charset="-122"/>
              <a:ea typeface="SimHei" panose="02010609060101010101" pitchFamily="49" charset="-122"/>
            </a:endParaRPr>
          </a:p>
          <a:p>
            <a:pPr marL="376238" indent="-376238" eaLnBrk="1" hangingPunct="1">
              <a:spcBef>
                <a:spcPct val="20000"/>
              </a:spcBef>
              <a:buClr>
                <a:srgbClr val="9A0000"/>
              </a:buClr>
              <a:buSzPct val="75000"/>
              <a:buFont typeface="Arial" charset="0"/>
              <a:buAutoNum type="arabicPeriod"/>
              <a:defRPr/>
            </a:pPr>
            <a:r>
              <a:rPr lang="zh-CN" altLang="en-US" b="1" dirty="0">
                <a:solidFill>
                  <a:srgbClr val="000000"/>
                </a:solidFill>
                <a:effectLst>
                  <a:glow rad="152400">
                    <a:srgbClr val="FFFFFF"/>
                  </a:glow>
                </a:effectLst>
                <a:latin typeface="SimHei" panose="02010609060101010101" pitchFamily="49" charset="-122"/>
                <a:ea typeface="SimHei" panose="02010609060101010101" pitchFamily="49" charset="-122"/>
              </a:rPr>
              <a:t>神已在约翰、耶稣、</a:t>
            </a:r>
            <a:r>
              <a:rPr lang="en-US" altLang="zh-CN" b="1" dirty="0">
                <a:solidFill>
                  <a:srgbClr val="000000"/>
                </a:solidFill>
                <a:effectLst>
                  <a:glow rad="152400">
                    <a:srgbClr val="FFFFFF"/>
                  </a:glow>
                </a:effectLst>
                <a:latin typeface="SimHei" panose="02010609060101010101" pitchFamily="49" charset="-122"/>
                <a:ea typeface="SimHei" panose="02010609060101010101" pitchFamily="49" charset="-122"/>
              </a:rPr>
              <a:t>12</a:t>
            </a:r>
            <a:r>
              <a:rPr lang="zh-CN" altLang="en-US" b="1" dirty="0">
                <a:solidFill>
                  <a:srgbClr val="000000"/>
                </a:solidFill>
                <a:effectLst>
                  <a:glow rad="152400">
                    <a:srgbClr val="FFFFFF"/>
                  </a:glow>
                </a:effectLst>
                <a:latin typeface="SimHei" panose="02010609060101010101" pitchFamily="49" charset="-122"/>
                <a:ea typeface="SimHei" panose="02010609060101010101" pitchFamily="49" charset="-122"/>
              </a:rPr>
              <a:t>个门徒以及</a:t>
            </a:r>
            <a:r>
              <a:rPr lang="en-US" altLang="zh-CN" b="1" dirty="0">
                <a:solidFill>
                  <a:srgbClr val="000000"/>
                </a:solidFill>
                <a:effectLst>
                  <a:glow rad="152400">
                    <a:srgbClr val="FFFFFF"/>
                  </a:glow>
                </a:effectLst>
                <a:latin typeface="SimHei" panose="02010609060101010101" pitchFamily="49" charset="-122"/>
                <a:ea typeface="SimHei" panose="02010609060101010101" pitchFamily="49" charset="-122"/>
              </a:rPr>
              <a:t>70</a:t>
            </a:r>
            <a:r>
              <a:rPr lang="zh-CN" altLang="en-US" b="1" dirty="0">
                <a:solidFill>
                  <a:srgbClr val="000000"/>
                </a:solidFill>
                <a:effectLst>
                  <a:glow rad="152400">
                    <a:srgbClr val="FFFFFF"/>
                  </a:glow>
                </a:effectLst>
                <a:latin typeface="SimHei" panose="02010609060101010101" pitchFamily="49" charset="-122"/>
                <a:ea typeface="SimHei" panose="02010609060101010101" pitchFamily="49" charset="-122"/>
              </a:rPr>
              <a:t>个信徒显明了王国</a:t>
            </a:r>
            <a:r>
              <a:rPr lang="en-US" b="1" dirty="0">
                <a:solidFill>
                  <a:srgbClr val="000000"/>
                </a:solidFill>
                <a:effectLst>
                  <a:glow rad="152400">
                    <a:srgbClr val="FFFFFF"/>
                  </a:glow>
                </a:effectLst>
                <a:latin typeface="SimHei" panose="02010609060101010101" pitchFamily="49" charset="-122"/>
                <a:ea typeface="SimHei" panose="02010609060101010101" pitchFamily="49" charset="-122"/>
              </a:rPr>
              <a:t>  </a:t>
            </a:r>
            <a:r>
              <a:rPr lang="zh-CN" altLang="en-US" b="1" dirty="0">
                <a:solidFill>
                  <a:srgbClr val="000000"/>
                </a:solidFill>
                <a:effectLst>
                  <a:glow rad="152400">
                    <a:srgbClr val="FFFFFF"/>
                  </a:glow>
                </a:effectLst>
                <a:latin typeface="SimHei" panose="02010609060101010101" pitchFamily="49" charset="-122"/>
                <a:ea typeface="SimHei" panose="02010609060101010101" pitchFamily="49" charset="-122"/>
              </a:rPr>
              <a:t>（太</a:t>
            </a:r>
            <a:r>
              <a:rPr lang="en-US" b="1" dirty="0">
                <a:solidFill>
                  <a:srgbClr val="000000"/>
                </a:solidFill>
                <a:effectLst>
                  <a:glow rad="152400">
                    <a:srgbClr val="FFFFFF"/>
                  </a:glow>
                </a:effectLst>
                <a:latin typeface="SimHei" panose="02010609060101010101" pitchFamily="49" charset="-122"/>
                <a:ea typeface="SimHei" panose="02010609060101010101" pitchFamily="49" charset="-122"/>
              </a:rPr>
              <a:t>3:11; 4:17; 10:7; </a:t>
            </a:r>
            <a:r>
              <a:rPr lang="zh-CN" altLang="en-US" b="1" dirty="0">
                <a:solidFill>
                  <a:srgbClr val="000000"/>
                </a:solidFill>
                <a:effectLst>
                  <a:glow rad="152400">
                    <a:srgbClr val="FFFFFF"/>
                  </a:glow>
                </a:effectLst>
                <a:latin typeface="SimHei" panose="02010609060101010101" pitchFamily="49" charset="-122"/>
                <a:ea typeface="SimHei" panose="02010609060101010101" pitchFamily="49" charset="-122"/>
              </a:rPr>
              <a:t>路</a:t>
            </a:r>
            <a:r>
              <a:rPr lang="en-US" b="1" dirty="0">
                <a:solidFill>
                  <a:srgbClr val="000000"/>
                </a:solidFill>
                <a:effectLst>
                  <a:glow rad="152400">
                    <a:srgbClr val="FFFFFF"/>
                  </a:glow>
                </a:effectLst>
                <a:latin typeface="SimHei" panose="02010609060101010101" pitchFamily="49" charset="-122"/>
                <a:ea typeface="SimHei" panose="02010609060101010101" pitchFamily="49" charset="-122"/>
              </a:rPr>
              <a:t> 10:1, 9)</a:t>
            </a:r>
          </a:p>
        </p:txBody>
      </p:sp>
      <p:sp>
        <p:nvSpPr>
          <p:cNvPr id="192515" name="Text Box 4"/>
          <p:cNvSpPr txBox="1">
            <a:spLocks noChangeArrowheads="1"/>
          </p:cNvSpPr>
          <p:nvPr/>
        </p:nvSpPr>
        <p:spPr bwMode="auto">
          <a:xfrm>
            <a:off x="8137525" y="47625"/>
            <a:ext cx="9636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rPr>
              <a:t>22-23</a:t>
            </a:r>
          </a:p>
        </p:txBody>
      </p:sp>
    </p:spTree>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2" y="20216"/>
            <a:ext cx="8393236" cy="1032520"/>
          </a:xfrm>
        </p:spPr>
        <p:txBody>
          <a:bodyPr/>
          <a:lstStyle/>
          <a:p>
            <a:pPr lvl="0" algn="ctr"/>
            <a:r>
              <a:rPr lang="zh-CN" altLang="en-US" dirty="0">
                <a:solidFill>
                  <a:srgbClr val="FFFF00"/>
                </a:solidFill>
                <a:latin typeface="黑体"/>
                <a:ea typeface="黑体"/>
                <a:cs typeface="黑体"/>
              </a:rPr>
              <a:t>神的</a:t>
            </a:r>
            <a:r>
              <a:rPr lang="zh-TW" altLang="en-US" dirty="0">
                <a:solidFill>
                  <a:srgbClr val="FFFF00"/>
                </a:solidFill>
                <a:latin typeface="黑体"/>
                <a:ea typeface="黑体"/>
                <a:cs typeface="黑体"/>
              </a:rPr>
              <a:t>国</a:t>
            </a:r>
            <a:r>
              <a:rPr lang="zh-CN" altLang="en-US" dirty="0">
                <a:solidFill>
                  <a:srgbClr val="FFFF00"/>
                </a:solidFill>
                <a:latin typeface="黑体"/>
                <a:ea typeface="黑体"/>
                <a:cs typeface="黑体"/>
              </a:rPr>
              <a:t>度被延迟</a:t>
            </a:r>
            <a:r>
              <a:rPr lang="en-US" altLang="en-US" dirty="0">
                <a:solidFill>
                  <a:srgbClr val="FFFF00"/>
                </a:solidFill>
                <a:latin typeface="黑体"/>
                <a:ea typeface="黑体"/>
                <a:cs typeface="黑体"/>
              </a:rPr>
              <a:t>了?</a:t>
            </a:r>
          </a:p>
        </p:txBody>
      </p:sp>
      <p:sp>
        <p:nvSpPr>
          <p:cNvPr id="3" name="Text Box 3"/>
          <p:cNvSpPr txBox="1">
            <a:spLocks noChangeArrowheads="1"/>
          </p:cNvSpPr>
          <p:nvPr/>
        </p:nvSpPr>
        <p:spPr bwMode="auto">
          <a:xfrm>
            <a:off x="8388424" y="87313"/>
            <a:ext cx="74918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003366"/>
                </a:solidFill>
                <a:cs typeface="Arial" charset="0"/>
              </a:rPr>
              <a:t>80g</a:t>
            </a:r>
          </a:p>
        </p:txBody>
      </p:sp>
      <p:sp>
        <p:nvSpPr>
          <p:cNvPr id="4" name="Title 1"/>
          <p:cNvSpPr txBox="1">
            <a:spLocks/>
          </p:cNvSpPr>
          <p:nvPr/>
        </p:nvSpPr>
        <p:spPr bwMode="auto">
          <a:xfrm>
            <a:off x="539552" y="1340768"/>
            <a:ext cx="6804248" cy="53285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533400" indent="-533400" algn="l">
              <a:buFont typeface="+mj-lt"/>
              <a:buAutoNum type="alphaUcPeriod"/>
            </a:pPr>
            <a:r>
              <a:rPr lang="zh-CN" altLang="en-US" sz="2800" dirty="0">
                <a:solidFill>
                  <a:srgbClr val="FFFFFF"/>
                </a:solidFill>
                <a:latin typeface="SimHei" pitchFamily="49" charset="-122"/>
                <a:ea typeface="SimHei" pitchFamily="49" charset="-122"/>
              </a:rPr>
              <a:t>基督的国度会与以赛亚所承诺的有相同的政治性质</a:t>
            </a:r>
            <a:endParaRPr lang="en-US" altLang="en-US" sz="2800" dirty="0">
              <a:solidFill>
                <a:srgbClr val="FFFFFF"/>
              </a:solidFill>
              <a:latin typeface="SimHei" pitchFamily="49" charset="-122"/>
              <a:ea typeface="SimHei" pitchFamily="49" charset="-122"/>
            </a:endParaRPr>
          </a:p>
          <a:p>
            <a:pPr marL="533400" indent="-533400" algn="l">
              <a:buFont typeface="+mj-lt"/>
              <a:buAutoNum type="alphaUcPeriod"/>
            </a:pPr>
            <a:endParaRPr lang="en-US" altLang="en-US" sz="1400" dirty="0">
              <a:solidFill>
                <a:srgbClr val="FFFFFF"/>
              </a:solidFill>
              <a:latin typeface="SimHei" pitchFamily="49" charset="-122"/>
              <a:ea typeface="SimHei" pitchFamily="49" charset="-122"/>
            </a:endParaRPr>
          </a:p>
          <a:p>
            <a:pPr marL="533400" indent="-533400" algn="l">
              <a:buFont typeface="+mj-lt"/>
              <a:buAutoNum type="alphaUcPeriod"/>
            </a:pPr>
            <a:r>
              <a:rPr lang="zh-CN" altLang="en-US" sz="2800" dirty="0">
                <a:solidFill>
                  <a:srgbClr val="FFFFFF"/>
                </a:solidFill>
                <a:latin typeface="SimHei" pitchFamily="49" charset="-122"/>
                <a:ea typeface="SimHei" pitchFamily="49" charset="-122"/>
              </a:rPr>
              <a:t>基督正在大卫的王位上执政</a:t>
            </a:r>
            <a:endParaRPr lang="en-US" altLang="en-US" sz="2800" dirty="0">
              <a:solidFill>
                <a:srgbClr val="FFFFFF"/>
              </a:solidFill>
              <a:latin typeface="SimHei" pitchFamily="49" charset="-122"/>
              <a:ea typeface="SimHei" pitchFamily="49" charset="-122"/>
            </a:endParaRPr>
          </a:p>
          <a:p>
            <a:pPr marL="533400" indent="-533400" algn="l">
              <a:buFont typeface="+mj-lt"/>
              <a:buAutoNum type="alphaUcPeriod"/>
            </a:pPr>
            <a:endParaRPr lang="en-US" altLang="en-US" sz="1400" dirty="0">
              <a:solidFill>
                <a:srgbClr val="FFFFFF"/>
              </a:solidFill>
              <a:latin typeface="SimHei" pitchFamily="49" charset="-122"/>
              <a:ea typeface="SimHei" pitchFamily="49" charset="-122"/>
            </a:endParaRPr>
          </a:p>
          <a:p>
            <a:pPr marL="533400" indent="-533400" algn="l">
              <a:buFont typeface="+mj-lt"/>
              <a:buAutoNum type="alphaUcPeriod"/>
            </a:pPr>
            <a:endParaRPr lang="en-US" altLang="en-US" sz="1400" dirty="0">
              <a:solidFill>
                <a:srgbClr val="FFFFFF"/>
              </a:solidFill>
              <a:latin typeface="SimHei" pitchFamily="49" charset="-122"/>
              <a:ea typeface="SimHei" pitchFamily="49" charset="-122"/>
            </a:endParaRPr>
          </a:p>
          <a:p>
            <a:pPr marL="533400" indent="-533400" algn="l">
              <a:buFont typeface="+mj-lt"/>
              <a:buAutoNum type="alphaUcPeriod"/>
            </a:pPr>
            <a:r>
              <a:rPr lang="zh-CN" altLang="en-US" sz="2800" dirty="0">
                <a:solidFill>
                  <a:srgbClr val="FFFFFF"/>
                </a:solidFill>
                <a:latin typeface="SimHei" pitchFamily="49" charset="-122"/>
                <a:ea typeface="SimHei" pitchFamily="49" charset="-122"/>
              </a:rPr>
              <a:t>马太提到的“以色列”在现代是表示所有的基督徒</a:t>
            </a:r>
            <a:endParaRPr lang="en-US" altLang="en-US" sz="2800" dirty="0">
              <a:solidFill>
                <a:srgbClr val="FFFFFF"/>
              </a:solidFill>
              <a:latin typeface="SimHei" pitchFamily="49" charset="-122"/>
              <a:ea typeface="SimHei" pitchFamily="49" charset="-122"/>
            </a:endParaRPr>
          </a:p>
          <a:p>
            <a:pPr marL="533400" indent="-533400" algn="l">
              <a:buFont typeface="+mj-lt"/>
              <a:buAutoNum type="alphaUcPeriod"/>
            </a:pPr>
            <a:endParaRPr lang="en-US" altLang="en-US" sz="1400" dirty="0">
              <a:solidFill>
                <a:srgbClr val="FFFFFF"/>
              </a:solidFill>
              <a:latin typeface="SimHei" pitchFamily="49" charset="-122"/>
              <a:ea typeface="SimHei" pitchFamily="49" charset="-122"/>
            </a:endParaRPr>
          </a:p>
          <a:p>
            <a:pPr marL="533400" indent="-533400" algn="l">
              <a:buFont typeface="+mj-lt"/>
              <a:buAutoNum type="alphaUcPeriod"/>
            </a:pPr>
            <a:endParaRPr lang="en-US" altLang="en-US" sz="1400" dirty="0">
              <a:solidFill>
                <a:srgbClr val="FFFFFF"/>
              </a:solidFill>
              <a:latin typeface="SimHei" pitchFamily="49" charset="-122"/>
              <a:ea typeface="SimHei" pitchFamily="49" charset="-122"/>
            </a:endParaRPr>
          </a:p>
          <a:p>
            <a:pPr marL="533400" indent="-533400" algn="l">
              <a:buFont typeface="+mj-lt"/>
              <a:buAutoNum type="alphaUcPeriod"/>
            </a:pPr>
            <a:r>
              <a:rPr lang="zh-CN" altLang="en-US" sz="2800" dirty="0">
                <a:solidFill>
                  <a:srgbClr val="FFFFFF"/>
                </a:solidFill>
                <a:latin typeface="SimHei" pitchFamily="49" charset="-122"/>
                <a:ea typeface="SimHei" pitchFamily="49" charset="-122"/>
              </a:rPr>
              <a:t>上帝厌弃了以色列所以这国家已没有剩余的预言未来</a:t>
            </a:r>
            <a:endParaRPr lang="en-US" altLang="en-US" sz="2800" dirty="0">
              <a:solidFill>
                <a:srgbClr val="FFFFFF"/>
              </a:solidFill>
              <a:latin typeface="SimHei" pitchFamily="49" charset="-122"/>
              <a:ea typeface="SimHei" pitchFamily="49" charset="-122"/>
            </a:endParaRPr>
          </a:p>
          <a:p>
            <a:pPr marL="533400" indent="-533400" algn="l">
              <a:buFont typeface="+mj-lt"/>
              <a:buAutoNum type="alphaUcPeriod"/>
            </a:pPr>
            <a:endParaRPr lang="en-US" altLang="en-US" sz="1400" dirty="0">
              <a:solidFill>
                <a:srgbClr val="FFFFFF"/>
              </a:solidFill>
              <a:latin typeface="SimHei" pitchFamily="49" charset="-122"/>
              <a:ea typeface="SimHei" pitchFamily="49" charset="-122"/>
            </a:endParaRPr>
          </a:p>
          <a:p>
            <a:pPr marL="533400" indent="-533400" algn="l">
              <a:buFont typeface="+mj-lt"/>
              <a:buAutoNum type="alphaUcPeriod"/>
            </a:pPr>
            <a:r>
              <a:rPr lang="zh-CN" altLang="en-US" sz="2800" dirty="0">
                <a:solidFill>
                  <a:srgbClr val="FFFFFF"/>
                </a:solidFill>
                <a:latin typeface="SimHei" pitchFamily="49" charset="-122"/>
                <a:ea typeface="SimHei" pitchFamily="49" charset="-122"/>
              </a:rPr>
              <a:t>在族裔以色列拒绝基督之后，上帝延迟把神的</a:t>
            </a:r>
            <a:r>
              <a:rPr lang="zh-TW" altLang="en-US" sz="2800" dirty="0">
                <a:solidFill>
                  <a:srgbClr val="FFFFFF"/>
                </a:solidFill>
                <a:latin typeface="SimHei" pitchFamily="49" charset="-122"/>
                <a:ea typeface="SimHei" pitchFamily="49" charset="-122"/>
              </a:rPr>
              <a:t>国</a:t>
            </a:r>
            <a:r>
              <a:rPr lang="zh-CN" altLang="en-US" sz="2800" dirty="0">
                <a:solidFill>
                  <a:srgbClr val="FFFFFF"/>
                </a:solidFill>
                <a:latin typeface="SimHei" pitchFamily="49" charset="-122"/>
                <a:ea typeface="SimHei" pitchFamily="49" charset="-122"/>
              </a:rPr>
              <a:t>度给他们</a:t>
            </a:r>
            <a:endParaRPr lang="en-US" altLang="en-US" sz="2800" dirty="0">
              <a:solidFill>
                <a:srgbClr val="FFFFFF"/>
              </a:solidFill>
              <a:latin typeface="SimHei" pitchFamily="49" charset="-122"/>
              <a:ea typeface="SimHei" pitchFamily="49" charset="-122"/>
            </a:endParaRPr>
          </a:p>
        </p:txBody>
      </p:sp>
      <p:sp>
        <p:nvSpPr>
          <p:cNvPr id="5" name="Title 1"/>
          <p:cNvSpPr txBox="1">
            <a:spLocks/>
          </p:cNvSpPr>
          <p:nvPr/>
        </p:nvSpPr>
        <p:spPr bwMode="auto">
          <a:xfrm>
            <a:off x="7524328" y="1268760"/>
            <a:ext cx="1584176" cy="5328592"/>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algn="l"/>
            <a:r>
              <a:rPr lang="en-US" sz="2400" b="1" dirty="0">
                <a:solidFill>
                  <a:srgbClr val="FFFFFF"/>
                </a:solidFill>
                <a:latin typeface="Arial"/>
                <a:cs typeface="Arial"/>
              </a:rPr>
              <a:t>A   U   D</a:t>
            </a:r>
          </a:p>
          <a:p>
            <a:pPr algn="l"/>
            <a:endParaRPr lang="en-US" sz="2400" b="1" dirty="0">
              <a:solidFill>
                <a:srgbClr val="FFFFFF"/>
              </a:solidFill>
              <a:latin typeface="Arial"/>
              <a:cs typeface="Arial"/>
            </a:endParaRPr>
          </a:p>
          <a:p>
            <a:pPr algn="l"/>
            <a:endParaRPr lang="en-US" sz="2400" b="1" dirty="0">
              <a:solidFill>
                <a:srgbClr val="FFFFFF"/>
              </a:solidFill>
              <a:latin typeface="Arial"/>
              <a:cs typeface="Arial"/>
            </a:endParaRPr>
          </a:p>
          <a:p>
            <a:pPr algn="l"/>
            <a:r>
              <a:rPr lang="en-US" sz="2400" b="1" dirty="0">
                <a:solidFill>
                  <a:srgbClr val="FFFFFF"/>
                </a:solidFill>
                <a:latin typeface="Arial"/>
                <a:cs typeface="Arial"/>
              </a:rPr>
              <a:t>A   U   D</a:t>
            </a:r>
          </a:p>
          <a:p>
            <a:pPr algn="l"/>
            <a:endParaRPr lang="en-US" sz="2400" b="1" dirty="0">
              <a:solidFill>
                <a:srgbClr val="FFFFFF"/>
              </a:solidFill>
              <a:latin typeface="Arial"/>
              <a:cs typeface="Arial"/>
            </a:endParaRPr>
          </a:p>
          <a:p>
            <a:pPr algn="l"/>
            <a:endParaRPr lang="en-US" sz="2400" b="1" dirty="0">
              <a:solidFill>
                <a:srgbClr val="FFFFFF"/>
              </a:solidFill>
              <a:latin typeface="Arial"/>
              <a:cs typeface="Arial"/>
            </a:endParaRPr>
          </a:p>
          <a:p>
            <a:pPr algn="l"/>
            <a:r>
              <a:rPr lang="en-US" sz="2400" b="1" dirty="0">
                <a:solidFill>
                  <a:srgbClr val="FFFFFF"/>
                </a:solidFill>
                <a:latin typeface="Arial"/>
                <a:cs typeface="Arial"/>
              </a:rPr>
              <a:t>A   U   D</a:t>
            </a:r>
          </a:p>
          <a:p>
            <a:pPr algn="l"/>
            <a:endParaRPr lang="en-US" sz="2400" b="1" dirty="0">
              <a:solidFill>
                <a:srgbClr val="FFFFFF"/>
              </a:solidFill>
              <a:latin typeface="Arial"/>
              <a:cs typeface="Arial"/>
            </a:endParaRPr>
          </a:p>
          <a:p>
            <a:pPr algn="l"/>
            <a:endParaRPr lang="en-US" sz="2400" b="1" dirty="0">
              <a:solidFill>
                <a:srgbClr val="FFFFFF"/>
              </a:solidFill>
              <a:latin typeface="Arial"/>
              <a:cs typeface="Arial"/>
            </a:endParaRPr>
          </a:p>
          <a:p>
            <a:pPr algn="l"/>
            <a:r>
              <a:rPr lang="en-US" sz="2400" b="1" dirty="0">
                <a:solidFill>
                  <a:srgbClr val="FFFFFF"/>
                </a:solidFill>
                <a:latin typeface="Arial"/>
                <a:cs typeface="Arial"/>
              </a:rPr>
              <a:t>A   U   D</a:t>
            </a:r>
          </a:p>
          <a:p>
            <a:pPr algn="l"/>
            <a:endParaRPr lang="en-US" sz="2400" b="1" dirty="0">
              <a:solidFill>
                <a:srgbClr val="FFFFFF"/>
              </a:solidFill>
              <a:latin typeface="Arial"/>
              <a:cs typeface="Arial"/>
            </a:endParaRPr>
          </a:p>
          <a:p>
            <a:pPr algn="l"/>
            <a:endParaRPr lang="en-US" sz="2400" b="1" dirty="0">
              <a:solidFill>
                <a:srgbClr val="FFFFFF"/>
              </a:solidFill>
              <a:latin typeface="Arial"/>
              <a:cs typeface="Arial"/>
            </a:endParaRPr>
          </a:p>
          <a:p>
            <a:pPr algn="l"/>
            <a:r>
              <a:rPr lang="en-US" sz="2400" b="1" dirty="0">
                <a:solidFill>
                  <a:srgbClr val="FFFFFF"/>
                </a:solidFill>
                <a:latin typeface="Arial"/>
                <a:cs typeface="Arial"/>
              </a:rPr>
              <a:t>A   U   D</a:t>
            </a:r>
          </a:p>
          <a:p>
            <a:pPr algn="l"/>
            <a:endParaRPr lang="en-US" sz="2400" b="1" dirty="0">
              <a:solidFill>
                <a:srgbClr val="FFFFFF"/>
              </a:solidFill>
              <a:latin typeface="Arial"/>
              <a:cs typeface="Arial"/>
            </a:endParaRPr>
          </a:p>
        </p:txBody>
      </p:sp>
      <p:sp>
        <p:nvSpPr>
          <p:cNvPr id="6" name="Donut 5"/>
          <p:cNvSpPr>
            <a:spLocks noChangeAspect="1"/>
          </p:cNvSpPr>
          <p:nvPr/>
        </p:nvSpPr>
        <p:spPr bwMode="auto">
          <a:xfrm>
            <a:off x="7452320" y="1268760"/>
            <a:ext cx="576064" cy="576064"/>
          </a:xfrm>
          <a:prstGeom prst="donut">
            <a:avLst>
              <a:gd name="adj" fmla="val 9508"/>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006666">
                  <a:lumMod val="60000"/>
                  <a:lumOff val="40000"/>
                </a:srgbClr>
              </a:solidFill>
              <a:latin typeface="Arial" pitchFamily="-112" charset="0"/>
              <a:ea typeface="ＭＳ Ｐゴシック" pitchFamily="-112" charset="-128"/>
              <a:cs typeface="ＭＳ Ｐゴシック" pitchFamily="-112" charset="-128"/>
            </a:endParaRPr>
          </a:p>
        </p:txBody>
      </p:sp>
      <p:sp>
        <p:nvSpPr>
          <p:cNvPr id="7" name="Donut 6"/>
          <p:cNvSpPr>
            <a:spLocks noChangeAspect="1"/>
          </p:cNvSpPr>
          <p:nvPr/>
        </p:nvSpPr>
        <p:spPr bwMode="auto">
          <a:xfrm>
            <a:off x="8388424" y="2276872"/>
            <a:ext cx="576064" cy="576064"/>
          </a:xfrm>
          <a:prstGeom prst="donut">
            <a:avLst>
              <a:gd name="adj" fmla="val 9508"/>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3366"/>
              </a:solidFill>
              <a:latin typeface="Arial" pitchFamily="-112" charset="0"/>
              <a:ea typeface="ＭＳ Ｐゴシック" pitchFamily="-112" charset="-128"/>
              <a:cs typeface="ＭＳ Ｐゴシック" pitchFamily="-112" charset="-128"/>
            </a:endParaRPr>
          </a:p>
        </p:txBody>
      </p:sp>
      <p:sp>
        <p:nvSpPr>
          <p:cNvPr id="8" name="Donut 7"/>
          <p:cNvSpPr>
            <a:spLocks noChangeAspect="1"/>
          </p:cNvSpPr>
          <p:nvPr/>
        </p:nvSpPr>
        <p:spPr bwMode="auto">
          <a:xfrm>
            <a:off x="8388424" y="3429000"/>
            <a:ext cx="576064" cy="576064"/>
          </a:xfrm>
          <a:prstGeom prst="donut">
            <a:avLst>
              <a:gd name="adj" fmla="val 9508"/>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3366"/>
              </a:solidFill>
              <a:latin typeface="Arial" pitchFamily="-112" charset="0"/>
              <a:ea typeface="ＭＳ Ｐゴシック" pitchFamily="-112" charset="-128"/>
              <a:cs typeface="ＭＳ Ｐゴシック" pitchFamily="-112" charset="-128"/>
            </a:endParaRPr>
          </a:p>
        </p:txBody>
      </p:sp>
      <p:sp>
        <p:nvSpPr>
          <p:cNvPr id="9" name="Donut 8"/>
          <p:cNvSpPr>
            <a:spLocks noChangeAspect="1"/>
          </p:cNvSpPr>
          <p:nvPr/>
        </p:nvSpPr>
        <p:spPr bwMode="auto">
          <a:xfrm>
            <a:off x="8388424" y="4509120"/>
            <a:ext cx="576064" cy="576064"/>
          </a:xfrm>
          <a:prstGeom prst="donut">
            <a:avLst>
              <a:gd name="adj" fmla="val 9508"/>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3366"/>
              </a:solidFill>
              <a:latin typeface="Arial" pitchFamily="-112" charset="0"/>
              <a:ea typeface="ＭＳ Ｐゴシック" pitchFamily="-112" charset="-128"/>
              <a:cs typeface="ＭＳ Ｐゴシック" pitchFamily="-112" charset="-128"/>
            </a:endParaRPr>
          </a:p>
        </p:txBody>
      </p:sp>
      <p:sp>
        <p:nvSpPr>
          <p:cNvPr id="10" name="Donut 9"/>
          <p:cNvSpPr>
            <a:spLocks noChangeAspect="1"/>
          </p:cNvSpPr>
          <p:nvPr/>
        </p:nvSpPr>
        <p:spPr bwMode="auto">
          <a:xfrm>
            <a:off x="7452320" y="5589240"/>
            <a:ext cx="576064" cy="576064"/>
          </a:xfrm>
          <a:prstGeom prst="donut">
            <a:avLst>
              <a:gd name="adj" fmla="val 9508"/>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3366"/>
              </a:solidFill>
              <a:latin typeface="Arial" pitchFamily="-112" charset="0"/>
              <a:ea typeface="ＭＳ Ｐゴシック" pitchFamily="-112" charset="-128"/>
              <a:cs typeface="ＭＳ Ｐゴシック" pitchFamily="-112" charset="-128"/>
            </a:endParaRPr>
          </a:p>
        </p:txBody>
      </p:sp>
      <p:sp>
        <p:nvSpPr>
          <p:cNvPr id="11" name="TextBox 10"/>
          <p:cNvSpPr txBox="1"/>
          <p:nvPr/>
        </p:nvSpPr>
        <p:spPr>
          <a:xfrm>
            <a:off x="7481348" y="476672"/>
            <a:ext cx="432048" cy="646331"/>
          </a:xfrm>
          <a:prstGeom prst="rect">
            <a:avLst/>
          </a:prstGeom>
          <a:solidFill>
            <a:schemeClr val="tx1"/>
          </a:solidFill>
        </p:spPr>
        <p:txBody>
          <a:bodyPr wrap="square" rtlCol="0">
            <a:spAutoFit/>
          </a:bodyPr>
          <a:lstStyle/>
          <a:p>
            <a:r>
              <a:rPr lang="zh-CN" altLang="en-US" sz="1800" b="1" dirty="0">
                <a:solidFill>
                  <a:srgbClr val="2B5481"/>
                </a:solidFill>
              </a:rPr>
              <a:t>同意 </a:t>
            </a:r>
            <a:endParaRPr lang="en-SG" sz="1800" b="1" dirty="0">
              <a:solidFill>
                <a:srgbClr val="2B5481"/>
              </a:solidFill>
            </a:endParaRPr>
          </a:p>
        </p:txBody>
      </p:sp>
      <p:sp>
        <p:nvSpPr>
          <p:cNvPr id="12" name="TextBox 11"/>
          <p:cNvSpPr txBox="1"/>
          <p:nvPr/>
        </p:nvSpPr>
        <p:spPr>
          <a:xfrm>
            <a:off x="8013870" y="188640"/>
            <a:ext cx="432048" cy="923330"/>
          </a:xfrm>
          <a:prstGeom prst="rect">
            <a:avLst/>
          </a:prstGeom>
          <a:solidFill>
            <a:schemeClr val="tx1"/>
          </a:solidFill>
        </p:spPr>
        <p:txBody>
          <a:bodyPr wrap="square" rtlCol="0">
            <a:spAutoFit/>
          </a:bodyPr>
          <a:lstStyle/>
          <a:p>
            <a:r>
              <a:rPr lang="zh-CN" altLang="en-US" sz="1800" b="1" dirty="0">
                <a:solidFill>
                  <a:srgbClr val="2B5481"/>
                </a:solidFill>
              </a:rPr>
              <a:t>不清楚</a:t>
            </a:r>
            <a:endParaRPr lang="en-SG" sz="1800" b="1" dirty="0">
              <a:solidFill>
                <a:srgbClr val="2B5481"/>
              </a:solidFill>
            </a:endParaRPr>
          </a:p>
        </p:txBody>
      </p:sp>
      <p:sp>
        <p:nvSpPr>
          <p:cNvPr id="13" name="TextBox 12"/>
          <p:cNvSpPr txBox="1"/>
          <p:nvPr/>
        </p:nvSpPr>
        <p:spPr>
          <a:xfrm>
            <a:off x="8532440" y="188640"/>
            <a:ext cx="432048" cy="923330"/>
          </a:xfrm>
          <a:prstGeom prst="rect">
            <a:avLst/>
          </a:prstGeom>
          <a:solidFill>
            <a:schemeClr val="tx1"/>
          </a:solidFill>
        </p:spPr>
        <p:txBody>
          <a:bodyPr wrap="square" rtlCol="0">
            <a:spAutoFit/>
          </a:bodyPr>
          <a:lstStyle/>
          <a:p>
            <a:r>
              <a:rPr lang="zh-CN" altLang="en-US" sz="1800" b="1" dirty="0">
                <a:solidFill>
                  <a:srgbClr val="2B5481"/>
                </a:solidFill>
              </a:rPr>
              <a:t>不同意</a:t>
            </a:r>
            <a:endParaRPr lang="en-SG" sz="1800" b="1" dirty="0">
              <a:solidFill>
                <a:srgbClr val="2B5481"/>
              </a:solidFill>
            </a:endParaRPr>
          </a:p>
        </p:txBody>
      </p:sp>
    </p:spTree>
    <p:extLst>
      <p:ext uri="{BB962C8B-B14F-4D97-AF65-F5344CB8AC3E}">
        <p14:creationId xmlns:p14="http://schemas.microsoft.com/office/powerpoint/2010/main" val="257669562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pic>
        <p:nvPicPr>
          <p:cNvPr id="124929" name="Picture 2" descr="king-of-kings"/>
          <p:cNvPicPr>
            <a:picLocks noChangeAspect="1" noChangeArrowheads="1"/>
          </p:cNvPicPr>
          <p:nvPr/>
        </p:nvPicPr>
        <p:blipFill>
          <a:blip r:embed="rId5">
            <a:lum bright="18000"/>
            <a:extLst>
              <a:ext uri="{28A0092B-C50C-407E-A947-70E740481C1C}">
                <a14:useLocalDpi xmlns:a14="http://schemas.microsoft.com/office/drawing/2010/main" val="0"/>
              </a:ext>
            </a:extLst>
          </a:blip>
          <a:srcRect/>
          <a:stretch>
            <a:fillRect/>
          </a:stretch>
        </p:blipFill>
        <p:spPr bwMode="auto">
          <a:xfrm>
            <a:off x="36512"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noChangeArrowheads="1"/>
          </p:cNvSpPr>
          <p:nvPr>
            <p:ph type="title"/>
          </p:nvPr>
        </p:nvSpPr>
        <p:spPr>
          <a:xfrm>
            <a:off x="3779912" y="260648"/>
            <a:ext cx="3816424" cy="1896864"/>
          </a:xfrm>
        </p:spPr>
        <p:txBody>
          <a:bodyPr/>
          <a:lstStyle/>
          <a:p>
            <a:pPr eaLnBrk="1" hangingPunct="1">
              <a:defRPr/>
            </a:pPr>
            <a:r>
              <a:rPr lang="zh-CN" altLang="en-US" sz="4800" dirty="0">
                <a:latin typeface="SimHei" pitchFamily="49" charset="-122"/>
                <a:ea typeface="SimHei" pitchFamily="49" charset="-122"/>
              </a:rPr>
              <a:t>一个真正的</a:t>
            </a:r>
            <a:br>
              <a:rPr lang="en-US" altLang="zh-CN" sz="4800" dirty="0">
                <a:latin typeface="SimHei" pitchFamily="49" charset="-122"/>
                <a:ea typeface="SimHei" pitchFamily="49" charset="-122"/>
              </a:rPr>
            </a:br>
            <a:r>
              <a:rPr lang="zh-CN" altLang="en-US" sz="4800" dirty="0">
                <a:latin typeface="SimHei" pitchFamily="49" charset="-122"/>
                <a:ea typeface="SimHei" pitchFamily="49" charset="-122"/>
              </a:rPr>
              <a:t>政治王国</a:t>
            </a:r>
            <a:endParaRPr lang="en-US" sz="4800" b="1" dirty="0">
              <a:effectLst>
                <a:outerShdw blurRad="38100" dist="38100" dir="2700000" algn="tl">
                  <a:srgbClr val="FFFFFF"/>
                </a:outerShdw>
              </a:effectLst>
              <a:latin typeface="SimHei" pitchFamily="49" charset="-122"/>
              <a:ea typeface="SimHei" pitchFamily="49" charset="-122"/>
              <a:cs typeface="+mj-cs"/>
            </a:endParaRPr>
          </a:p>
        </p:txBody>
      </p:sp>
      <p:sp>
        <p:nvSpPr>
          <p:cNvPr id="24580" name="Rectangle 4"/>
          <p:cNvSpPr>
            <a:spLocks noGrp="1" noChangeArrowheads="1"/>
          </p:cNvSpPr>
          <p:nvPr>
            <p:ph idx="1"/>
          </p:nvPr>
        </p:nvSpPr>
        <p:spPr>
          <a:xfrm>
            <a:off x="413792" y="260648"/>
            <a:ext cx="3563888" cy="6336704"/>
          </a:xfrm>
        </p:spPr>
        <p:txBody>
          <a:bodyPr anchor="t"/>
          <a:lstStyle/>
          <a:p>
            <a:pPr marL="0" indent="0" algn="ctr" eaLnBrk="1" hangingPunct="1">
              <a:buNone/>
              <a:defRPr/>
            </a:pPr>
            <a:r>
              <a:rPr lang="zh-CN" altLang="en-US" b="1" i="1" dirty="0">
                <a:solidFill>
                  <a:schemeClr val="bg1"/>
                </a:solidFill>
                <a:effectLst>
                  <a:glow rad="177800">
                    <a:schemeClr val="tx1">
                      <a:alpha val="75000"/>
                    </a:schemeClr>
                  </a:glow>
                  <a:outerShdw blurRad="50800" dist="88900" dir="2700000" algn="tl" rotWithShape="0">
                    <a:srgbClr val="000000"/>
                  </a:outerShdw>
                </a:effectLst>
                <a:cs typeface="+mn-cs"/>
              </a:rPr>
              <a:t> </a:t>
            </a:r>
            <a:r>
              <a:rPr lang="en-US" b="1" baseline="30000" dirty="0">
                <a:solidFill>
                  <a:schemeClr val="bg1"/>
                </a:solidFill>
                <a:effectLst>
                  <a:glow rad="177800">
                    <a:schemeClr val="tx1"/>
                  </a:glow>
                </a:effectLst>
                <a:latin typeface="SimHei" pitchFamily="49" charset="-122"/>
                <a:ea typeface="SimHei" pitchFamily="49" charset="-122"/>
              </a:rPr>
              <a:t>28</a:t>
            </a:r>
            <a:r>
              <a:rPr lang="en-US" b="1" dirty="0">
                <a:solidFill>
                  <a:schemeClr val="bg1"/>
                </a:solidFill>
                <a:effectLst>
                  <a:glow rad="177800">
                    <a:schemeClr val="tx1"/>
                  </a:glow>
                </a:effectLst>
                <a:latin typeface="SimHei" pitchFamily="49" charset="-122"/>
                <a:ea typeface="SimHei" pitchFamily="49" charset="-122"/>
              </a:rPr>
              <a:t> </a:t>
            </a:r>
            <a:r>
              <a:rPr lang="zh-CN" altLang="en-US" b="1" dirty="0">
                <a:solidFill>
                  <a:schemeClr val="bg1"/>
                </a:solidFill>
                <a:effectLst>
                  <a:glow rad="177800">
                    <a:schemeClr val="tx1"/>
                  </a:glow>
                </a:effectLst>
                <a:latin typeface="SimHei" pitchFamily="49" charset="-122"/>
                <a:ea typeface="SimHei" pitchFamily="49" charset="-122"/>
              </a:rPr>
              <a:t>耶稣对他们说：</a:t>
            </a:r>
            <a:r>
              <a:rPr lang="en-US" altLang="zh-CN" b="1" dirty="0">
                <a:solidFill>
                  <a:schemeClr val="bg1"/>
                </a:solidFill>
                <a:effectLst>
                  <a:glow rad="177800">
                    <a:schemeClr val="tx1"/>
                  </a:glow>
                </a:effectLst>
                <a:latin typeface="SimHei" pitchFamily="49" charset="-122"/>
                <a:ea typeface="SimHei" pitchFamily="49" charset="-122"/>
              </a:rPr>
              <a:t>”</a:t>
            </a:r>
            <a:r>
              <a:rPr lang="zh-CN" altLang="en-US" b="1" dirty="0">
                <a:solidFill>
                  <a:schemeClr val="bg1"/>
                </a:solidFill>
                <a:effectLst>
                  <a:glow rad="177800">
                    <a:schemeClr val="tx1"/>
                  </a:glow>
                </a:effectLst>
                <a:latin typeface="SimHei" pitchFamily="49" charset="-122"/>
                <a:ea typeface="SimHei" pitchFamily="49" charset="-122"/>
              </a:rPr>
              <a:t>我实在告诉你们，到了万物更新，人子坐在他荣耀的宝座上的时候，你们这些跟从我的人，也会坐在十二个宝座上，审判以色列的十二个支派。</a:t>
            </a:r>
            <a:r>
              <a:rPr lang="en-US" altLang="zh-CN" b="1" dirty="0">
                <a:solidFill>
                  <a:schemeClr val="bg1"/>
                </a:solidFill>
                <a:effectLst>
                  <a:glow rad="177800">
                    <a:schemeClr val="tx1"/>
                  </a:glow>
                </a:effectLst>
                <a:latin typeface="SimHei" pitchFamily="49" charset="-122"/>
                <a:ea typeface="SimHei" pitchFamily="49" charset="-122"/>
              </a:rPr>
              <a:t>”</a:t>
            </a:r>
          </a:p>
          <a:p>
            <a:pPr marL="0" indent="0" algn="ctr" eaLnBrk="1" hangingPunct="1">
              <a:buNone/>
              <a:defRPr/>
            </a:pPr>
            <a:r>
              <a:rPr lang="en-US" altLang="zh-CN" b="1" dirty="0">
                <a:solidFill>
                  <a:schemeClr val="bg1"/>
                </a:solidFill>
                <a:effectLst>
                  <a:glow rad="177800">
                    <a:schemeClr val="tx1"/>
                  </a:glow>
                </a:effectLst>
                <a:latin typeface="SimHei" pitchFamily="49" charset="-122"/>
                <a:ea typeface="SimHei" pitchFamily="49" charset="-122"/>
              </a:rPr>
              <a:t>(</a:t>
            </a:r>
            <a:r>
              <a:rPr lang="zh-CN" altLang="en-US" b="1" dirty="0">
                <a:solidFill>
                  <a:schemeClr val="bg1"/>
                </a:solidFill>
                <a:effectLst>
                  <a:glow rad="177800">
                    <a:schemeClr val="tx1"/>
                  </a:glow>
                </a:effectLst>
                <a:latin typeface="SimHei" pitchFamily="49" charset="-122"/>
                <a:ea typeface="SimHei" pitchFamily="49" charset="-122"/>
              </a:rPr>
              <a:t>马太</a:t>
            </a:r>
            <a:r>
              <a:rPr lang="en-US" altLang="zh-CN" b="1" dirty="0">
                <a:solidFill>
                  <a:schemeClr val="bg1"/>
                </a:solidFill>
                <a:effectLst>
                  <a:glow rad="177800">
                    <a:schemeClr val="tx1"/>
                  </a:glow>
                </a:effectLst>
                <a:latin typeface="SimHei" pitchFamily="49" charset="-122"/>
                <a:ea typeface="SimHei" pitchFamily="49" charset="-122"/>
              </a:rPr>
              <a:t> 19:28 </a:t>
            </a:r>
            <a:r>
              <a:rPr lang="zh-CN" altLang="en-US" b="1" dirty="0">
                <a:solidFill>
                  <a:schemeClr val="bg1"/>
                </a:solidFill>
                <a:effectLst>
                  <a:glow rad="177800">
                    <a:schemeClr val="tx1"/>
                  </a:glow>
                </a:effectLst>
                <a:latin typeface="SimHei" pitchFamily="49" charset="-122"/>
                <a:ea typeface="SimHei" pitchFamily="49" charset="-122"/>
              </a:rPr>
              <a:t>新译本</a:t>
            </a:r>
            <a:r>
              <a:rPr lang="en-US" altLang="zh-CN" b="1" dirty="0">
                <a:solidFill>
                  <a:schemeClr val="bg1"/>
                </a:solidFill>
                <a:effectLst>
                  <a:glow rad="177800">
                    <a:schemeClr val="tx1"/>
                  </a:glow>
                </a:effectLst>
                <a:latin typeface="SimHei" pitchFamily="49" charset="-122"/>
                <a:ea typeface="SimHei" pitchFamily="49" charset="-122"/>
              </a:rPr>
              <a:t>)</a:t>
            </a:r>
            <a:endParaRPr lang="en-US" sz="2800" b="1" i="1" dirty="0">
              <a:solidFill>
                <a:schemeClr val="bg1"/>
              </a:solidFill>
              <a:effectLst>
                <a:glow rad="177800">
                  <a:schemeClr val="tx1"/>
                </a:glow>
              </a:effectLst>
              <a:cs typeface="+mn-cs"/>
            </a:endParaRPr>
          </a:p>
        </p:txBody>
      </p:sp>
    </p:spTree>
    <p:extLst>
      <p:ext uri="{BB962C8B-B14F-4D97-AF65-F5344CB8AC3E}">
        <p14:creationId xmlns:p14="http://schemas.microsoft.com/office/powerpoint/2010/main" val="36941998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580">
                                            <p:txEl>
                                              <p:pRg st="1" end="1"/>
                                            </p:txEl>
                                          </p:spTgt>
                                        </p:tgtEl>
                                        <p:attrNameLst>
                                          <p:attrName>style.visibility</p:attrName>
                                        </p:attrNameLst>
                                      </p:cBhvr>
                                      <p:to>
                                        <p:strVal val="visible"/>
                                      </p:to>
                                    </p:set>
                                    <p:animEffect transition="in" filter="circle(in)">
                                      <p:cBhvr>
                                        <p:cTn id="12" dur="2000"/>
                                        <p:tgtEl>
                                          <p:spTgt spid="2458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7" name="Text Box 5"/>
          <p:cNvSpPr txBox="1">
            <a:spLocks noChangeArrowheads="1"/>
          </p:cNvSpPr>
          <p:nvPr/>
        </p:nvSpPr>
        <p:spPr bwMode="auto">
          <a:xfrm>
            <a:off x="-23813" y="6092825"/>
            <a:ext cx="9118601"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a:t>
            </a: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i="1" dirty="0">
                <a:solidFill>
                  <a:srgbClr val="FFFFFF"/>
                </a:solidFill>
                <a:effectLst>
                  <a:glow rad="127000">
                    <a:srgbClr val="000000"/>
                  </a:glow>
                </a:effectLst>
                <a:latin typeface="SimHei" panose="02010609060101010101" pitchFamily="49" charset="-122"/>
                <a:ea typeface="SimHei" panose="02010609060101010101" pitchFamily="49" charset="-122"/>
                <a:cs typeface="ＭＳ Ｐゴシック" charset="0"/>
              </a:rPr>
              <a:t>以赛亚书</a:t>
            </a:r>
            <a:r>
              <a:rPr lang="en-US" sz="4000" b="1" i="1" dirty="0">
                <a:solidFill>
                  <a:srgbClr val="FFFFFF"/>
                </a:solidFill>
                <a:effectLst>
                  <a:glow rad="127000">
                    <a:srgbClr val="000000"/>
                  </a:glow>
                </a:effectLst>
                <a:latin typeface="SimHei" panose="02010609060101010101" pitchFamily="49" charset="-122"/>
                <a:ea typeface="SimHei" panose="02010609060101010101" pitchFamily="49" charset="-122"/>
                <a:cs typeface="ＭＳ Ｐゴシック" charset="0"/>
              </a:rPr>
              <a:t> 2:1-5; 4:2-6</a:t>
            </a:r>
          </a:p>
        </p:txBody>
      </p:sp>
      <p:sp>
        <p:nvSpPr>
          <p:cNvPr id="900098" name="Rectangle 2"/>
          <p:cNvSpPr>
            <a:spLocks noGrp="1" noChangeArrowheads="1"/>
          </p:cNvSpPr>
          <p:nvPr>
            <p:ph type="ctrTitle"/>
          </p:nvPr>
        </p:nvSpPr>
        <p:spPr>
          <a:xfrm>
            <a:off x="900113" y="1412875"/>
            <a:ext cx="7451725" cy="2951163"/>
          </a:xfrm>
          <a:effectLst>
            <a:outerShdw blurRad="63500" dist="35921" dir="2700000" algn="ctr" rotWithShape="0">
              <a:schemeClr val="tx2">
                <a:alpha val="74998"/>
              </a:schemeClr>
            </a:outerShdw>
          </a:effectLst>
          <a:extLst/>
        </p:spPr>
        <p:txBody>
          <a:bodyPr/>
          <a:lstStyle/>
          <a:p>
            <a:pPr>
              <a:defRPr/>
            </a:pPr>
            <a:r>
              <a:rPr lang="zh-CN" altLang="en-US" sz="6600" b="1" dirty="0">
                <a:effectLst>
                  <a:glow rad="127000">
                    <a:schemeClr val="tx1"/>
                  </a:glow>
                </a:effectLst>
                <a:latin typeface="SimHei" panose="02010609060101010101" pitchFamily="49" charset="-122"/>
                <a:ea typeface="SimHei" panose="02010609060101010101" pitchFamily="49" charset="-122"/>
                <a:cs typeface="ＭＳ Ｐゴシック" charset="0"/>
              </a:rPr>
              <a:t>基督的未来</a:t>
            </a:r>
            <a:br>
              <a:rPr lang="en-US" altLang="zh-CN" sz="6600" b="1" dirty="0">
                <a:effectLst>
                  <a:glow rad="127000">
                    <a:schemeClr val="tx1"/>
                  </a:glow>
                </a:effectLst>
                <a:latin typeface="SimHei" panose="02010609060101010101" pitchFamily="49" charset="-122"/>
                <a:ea typeface="SimHei" panose="02010609060101010101" pitchFamily="49" charset="-122"/>
                <a:cs typeface="ＭＳ Ｐゴシック" charset="0"/>
              </a:rPr>
            </a:br>
            <a:r>
              <a:rPr lang="zh-CN" altLang="en-US" sz="6600" b="1" dirty="0">
                <a:effectLst>
                  <a:glow rad="127000">
                    <a:schemeClr val="tx1"/>
                  </a:glow>
                </a:effectLst>
                <a:latin typeface="SimHei" panose="02010609060101010101" pitchFamily="49" charset="-122"/>
                <a:ea typeface="SimHei" panose="02010609060101010101" pitchFamily="49" charset="-122"/>
                <a:cs typeface="ＭＳ Ｐゴシック" charset="0"/>
              </a:rPr>
              <a:t>在耶路撒冷掌权</a:t>
            </a:r>
            <a:endParaRPr lang="en-US" sz="6600" b="1" dirty="0">
              <a:effectLst>
                <a:glow rad="127000">
                  <a:schemeClr val="tx1"/>
                </a:glow>
              </a:effectLst>
              <a:latin typeface="SimHei" panose="02010609060101010101" pitchFamily="49" charset="-122"/>
              <a:ea typeface="SimHei" panose="02010609060101010101" pitchFamily="49" charset="-122"/>
              <a:cs typeface="ＭＳ Ｐゴシック" charset="0"/>
            </a:endParaRPr>
          </a:p>
        </p:txBody>
      </p:sp>
    </p:spTree>
    <p:extLst>
      <p:ext uri="{BB962C8B-B14F-4D97-AF65-F5344CB8AC3E}">
        <p14:creationId xmlns:p14="http://schemas.microsoft.com/office/powerpoint/2010/main" val="375444320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0"/>
            <a:ext cx="918051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543441"/>
            <a:ext cx="9144000" cy="1967277"/>
          </a:xfrm>
          <a:effectLst>
            <a:outerShdw blurRad="63500" dist="35921" dir="2700000" algn="ctr" rotWithShape="0">
              <a:schemeClr val="tx2">
                <a:alpha val="74998"/>
              </a:schemeClr>
            </a:outerShdw>
          </a:effectLst>
          <a:extLst/>
        </p:spPr>
        <p:txBody>
          <a:bodyPr anchor="t"/>
          <a:lstStyle/>
          <a:p>
            <a:pPr>
              <a:defRPr/>
            </a:pPr>
            <a:r>
              <a:rPr lang="zh-CN" altLang="en-US" sz="4800" b="1" dirty="0">
                <a:effectLst>
                  <a:glow rad="127000">
                    <a:schemeClr val="tx1"/>
                  </a:glow>
                </a:effectLst>
                <a:latin typeface="SimHei" panose="02010609060101010101" pitchFamily="49" charset="-122"/>
                <a:ea typeface="SimHei" panose="02010609060101010101" pitchFamily="49" charset="-122"/>
                <a:cs typeface="ＭＳ Ｐゴシック" charset="0"/>
              </a:rPr>
              <a:t>这个世界到底发生了什么事</a:t>
            </a:r>
            <a:r>
              <a:rPr lang="en-US" sz="4800" b="1" dirty="0">
                <a:effectLst>
                  <a:glow rad="127000">
                    <a:schemeClr val="tx1"/>
                  </a:glow>
                </a:effectLst>
                <a:latin typeface="SimHei" panose="02010609060101010101" pitchFamily="49" charset="-122"/>
                <a:ea typeface="SimHei" panose="02010609060101010101" pitchFamily="49" charset="-122"/>
                <a:cs typeface="ＭＳ Ｐゴシック" charset="0"/>
              </a:rPr>
              <a:t>?</a:t>
            </a:r>
          </a:p>
        </p:txBody>
      </p:sp>
      <p:sp>
        <p:nvSpPr>
          <p:cNvPr id="5" name="Rectangle 2"/>
          <p:cNvSpPr txBox="1">
            <a:spLocks noChangeArrowheads="1"/>
          </p:cNvSpPr>
          <p:nvPr/>
        </p:nvSpPr>
        <p:spPr bwMode="auto">
          <a:xfrm>
            <a:off x="0" y="4653136"/>
            <a:ext cx="4355976"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6000" b="1" dirty="0">
                <a:solidFill>
                  <a:srgbClr val="FFFFFF"/>
                </a:solidFill>
                <a:effectLst>
                  <a:glow rad="127000">
                    <a:srgbClr val="000000"/>
                  </a:glow>
                </a:effectLst>
                <a:latin typeface="SimHei" panose="02010609060101010101" pitchFamily="49" charset="-122"/>
                <a:ea typeface="SimHei" panose="02010609060101010101" pitchFamily="49" charset="-122"/>
                <a:cs typeface="ＭＳ Ｐゴシック" charset="0"/>
              </a:rPr>
              <a:t>好</a:t>
            </a:r>
            <a:endParaRPr lang="en-US" sz="3200" b="1" dirty="0">
              <a:solidFill>
                <a:srgbClr val="FFFFFF"/>
              </a:solidFill>
              <a:effectLst>
                <a:glow rad="127000">
                  <a:srgbClr val="000000"/>
                </a:glow>
              </a:effectLst>
              <a:latin typeface="SimHei" panose="02010609060101010101" pitchFamily="49" charset="-122"/>
              <a:ea typeface="SimHei" panose="02010609060101010101" pitchFamily="49" charset="-122"/>
              <a:cs typeface="ＭＳ Ｐゴシック" charset="0"/>
            </a:endParaRPr>
          </a:p>
        </p:txBody>
      </p:sp>
      <p:sp>
        <p:nvSpPr>
          <p:cNvPr id="9" name="Rectangle 2"/>
          <p:cNvSpPr txBox="1">
            <a:spLocks noChangeArrowheads="1"/>
          </p:cNvSpPr>
          <p:nvPr/>
        </p:nvSpPr>
        <p:spPr bwMode="auto">
          <a:xfrm>
            <a:off x="4680012" y="4656021"/>
            <a:ext cx="4355976"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6000" b="1" dirty="0">
                <a:solidFill>
                  <a:srgbClr val="FFFFFF"/>
                </a:solidFill>
                <a:effectLst>
                  <a:glow rad="127000">
                    <a:srgbClr val="000000"/>
                  </a:glow>
                </a:effectLst>
                <a:latin typeface="SimHei" panose="02010609060101010101" pitchFamily="49" charset="-122"/>
                <a:ea typeface="SimHei" panose="02010609060101010101" pitchFamily="49" charset="-122"/>
                <a:cs typeface="ＭＳ Ｐゴシック" charset="0"/>
              </a:rPr>
              <a:t>坏</a:t>
            </a:r>
            <a:endParaRPr lang="en-US" sz="6000" b="1" dirty="0">
              <a:solidFill>
                <a:srgbClr val="FFFFFF"/>
              </a:solidFill>
              <a:effectLst>
                <a:glow rad="127000">
                  <a:srgbClr val="000000"/>
                </a:glow>
              </a:effectLst>
              <a:latin typeface="SimHei" panose="02010609060101010101" pitchFamily="49" charset="-122"/>
              <a:ea typeface="SimHei" panose="02010609060101010101" pitchFamily="49" charset="-122"/>
              <a:cs typeface="ＭＳ Ｐゴシック" charset="0"/>
            </a:endParaRPr>
          </a:p>
        </p:txBody>
      </p:sp>
      <p:sp>
        <p:nvSpPr>
          <p:cNvPr id="2" name="Right Arrow 1"/>
          <p:cNvSpPr/>
          <p:nvPr/>
        </p:nvSpPr>
        <p:spPr bwMode="auto">
          <a:xfrm>
            <a:off x="4211960" y="5085184"/>
            <a:ext cx="936104" cy="1584176"/>
          </a:xfrm>
          <a:prstGeom prst="rightArrow">
            <a:avLst/>
          </a:prstGeom>
          <a:solidFill>
            <a:srgbClr val="FFFF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Tree>
    <p:extLst>
      <p:ext uri="{BB962C8B-B14F-4D97-AF65-F5344CB8AC3E}">
        <p14:creationId xmlns:p14="http://schemas.microsoft.com/office/powerpoint/2010/main" val="16776240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0"/>
            <a:ext cx="918051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5" name="Rectangle 2"/>
          <p:cNvSpPr txBox="1">
            <a:spLocks noChangeArrowheads="1"/>
          </p:cNvSpPr>
          <p:nvPr/>
        </p:nvSpPr>
        <p:spPr bwMode="auto">
          <a:xfrm>
            <a:off x="0" y="4653136"/>
            <a:ext cx="4355976"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6000" b="1" dirty="0">
                <a:solidFill>
                  <a:srgbClr val="FFFFFF"/>
                </a:solidFill>
                <a:effectLst>
                  <a:glow rad="127000">
                    <a:srgbClr val="000000"/>
                  </a:glow>
                </a:effectLst>
                <a:latin typeface="SimHei" panose="02010609060101010101" pitchFamily="49" charset="-122"/>
                <a:ea typeface="SimHei" panose="02010609060101010101" pitchFamily="49" charset="-122"/>
                <a:cs typeface="ＭＳ Ｐゴシック" charset="0"/>
              </a:rPr>
              <a:t>好</a:t>
            </a:r>
            <a:endParaRPr lang="en-US" sz="3200" b="1" dirty="0">
              <a:solidFill>
                <a:srgbClr val="FFFFFF"/>
              </a:solidFill>
              <a:effectLst>
                <a:glow rad="127000">
                  <a:srgbClr val="000000"/>
                </a:glow>
              </a:effectLst>
              <a:latin typeface="SimHei" panose="02010609060101010101" pitchFamily="49" charset="-122"/>
              <a:ea typeface="SimHei" panose="02010609060101010101" pitchFamily="49" charset="-122"/>
              <a:cs typeface="ＭＳ Ｐゴシック" charset="0"/>
            </a:endParaRPr>
          </a:p>
        </p:txBody>
      </p:sp>
      <p:sp>
        <p:nvSpPr>
          <p:cNvPr id="9" name="Rectangle 2"/>
          <p:cNvSpPr txBox="1">
            <a:spLocks noChangeArrowheads="1"/>
          </p:cNvSpPr>
          <p:nvPr/>
        </p:nvSpPr>
        <p:spPr bwMode="auto">
          <a:xfrm>
            <a:off x="4788024" y="4653136"/>
            <a:ext cx="4355976"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6000" b="1" dirty="0">
                <a:solidFill>
                  <a:srgbClr val="FFFFFF"/>
                </a:solidFill>
                <a:effectLst>
                  <a:glow rad="127000">
                    <a:srgbClr val="000000"/>
                  </a:glow>
                </a:effectLst>
                <a:latin typeface="SimHei" panose="02010609060101010101" pitchFamily="49" charset="-122"/>
                <a:ea typeface="SimHei" panose="02010609060101010101" pitchFamily="49" charset="-122"/>
                <a:cs typeface="ＭＳ Ｐゴシック" charset="0"/>
              </a:rPr>
              <a:t>坏</a:t>
            </a:r>
            <a:endParaRPr lang="en-US" sz="6000" b="1" dirty="0">
              <a:solidFill>
                <a:srgbClr val="FFFFFF"/>
              </a:solidFill>
              <a:effectLst>
                <a:glow rad="127000">
                  <a:srgbClr val="000000"/>
                </a:glow>
              </a:effectLst>
              <a:latin typeface="SimHei" panose="02010609060101010101" pitchFamily="49" charset="-122"/>
              <a:ea typeface="SimHei" panose="02010609060101010101" pitchFamily="49" charset="-122"/>
              <a:cs typeface="ＭＳ Ｐゴシック" charset="0"/>
            </a:endParaRPr>
          </a:p>
        </p:txBody>
      </p:sp>
      <p:sp>
        <p:nvSpPr>
          <p:cNvPr id="2" name="Right Arrow 1"/>
          <p:cNvSpPr/>
          <p:nvPr/>
        </p:nvSpPr>
        <p:spPr bwMode="auto">
          <a:xfrm>
            <a:off x="4211960" y="5085184"/>
            <a:ext cx="936104" cy="1584176"/>
          </a:xfrm>
          <a:prstGeom prst="rightArrow">
            <a:avLst/>
          </a:prstGeom>
          <a:solidFill>
            <a:srgbClr val="FFFF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8" name="Rectangle 2"/>
          <p:cNvSpPr txBox="1">
            <a:spLocks noChangeArrowheads="1"/>
          </p:cNvSpPr>
          <p:nvPr/>
        </p:nvSpPr>
        <p:spPr bwMode="auto">
          <a:xfrm rot="20830305">
            <a:off x="644534" y="1738317"/>
            <a:ext cx="7820941" cy="3096344"/>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6000" b="1" dirty="0">
                <a:solidFill>
                  <a:srgbClr val="FFFFFF"/>
                </a:solidFill>
                <a:effectLst>
                  <a:glow rad="127000">
                    <a:srgbClr val="000000"/>
                  </a:glow>
                </a:effectLst>
                <a:latin typeface="SimHei" panose="02010609060101010101" pitchFamily="49" charset="-122"/>
                <a:ea typeface="SimHei" panose="02010609060101010101" pitchFamily="49" charset="-122"/>
                <a:cs typeface="ＭＳ Ｐゴシック" charset="0"/>
              </a:rPr>
              <a:t>你希望世界会</a:t>
            </a:r>
            <a:endParaRPr lang="en-US" altLang="zh-CN" sz="6000" b="1" dirty="0">
              <a:solidFill>
                <a:srgbClr val="FFFFFF"/>
              </a:solidFill>
              <a:effectLst>
                <a:glow rad="127000">
                  <a:srgbClr val="000000"/>
                </a:glow>
              </a:effectLst>
              <a:latin typeface="SimHei" panose="02010609060101010101" pitchFamily="49" charset="-122"/>
              <a:ea typeface="SimHei" panose="02010609060101010101" pitchFamily="49" charset="-122"/>
              <a:cs typeface="ＭＳ Ｐゴシック" charset="0"/>
            </a:endParaRPr>
          </a:p>
          <a:p>
            <a:pPr defTabSz="457200">
              <a:defRPr/>
            </a:pPr>
            <a:r>
              <a:rPr lang="zh-CN" altLang="en-US" sz="6000" b="1" dirty="0">
                <a:solidFill>
                  <a:srgbClr val="FFFFFF"/>
                </a:solidFill>
                <a:effectLst>
                  <a:glow rad="127000">
                    <a:srgbClr val="000000"/>
                  </a:glow>
                </a:effectLst>
                <a:latin typeface="SimHei" panose="02010609060101010101" pitchFamily="49" charset="-122"/>
                <a:ea typeface="SimHei" panose="02010609060101010101" pitchFamily="49" charset="-122"/>
                <a:cs typeface="ＭＳ Ｐゴシック" charset="0"/>
              </a:rPr>
              <a:t>更好吗</a:t>
            </a:r>
            <a:r>
              <a:rPr lang="en-US" sz="6000" b="1" dirty="0">
                <a:solidFill>
                  <a:srgbClr val="FFFFFF"/>
                </a:solidFill>
                <a:effectLst>
                  <a:glow rad="127000">
                    <a:srgbClr val="000000"/>
                  </a:glow>
                </a:effectLst>
                <a:latin typeface="SimHei" panose="02010609060101010101" pitchFamily="49" charset="-122"/>
                <a:ea typeface="SimHei" panose="02010609060101010101" pitchFamily="49" charset="-122"/>
                <a:cs typeface="ＭＳ Ｐゴシック" charset="0"/>
              </a:rPr>
              <a:t>?</a:t>
            </a:r>
            <a:endParaRPr lang="en-US" sz="3200" b="1" dirty="0">
              <a:solidFill>
                <a:srgbClr val="FFFFFF"/>
              </a:solidFill>
              <a:effectLst>
                <a:glow rad="127000">
                  <a:srgbClr val="000000"/>
                </a:glow>
              </a:effectLst>
              <a:latin typeface="SimHei" panose="02010609060101010101" pitchFamily="49" charset="-122"/>
              <a:ea typeface="SimHei" panose="02010609060101010101" pitchFamily="49" charset="-122"/>
              <a:cs typeface="ＭＳ Ｐゴシック" charset="0"/>
            </a:endParaRPr>
          </a:p>
        </p:txBody>
      </p:sp>
      <p:sp>
        <p:nvSpPr>
          <p:cNvPr id="11" name="Rectangle 2">
            <a:extLst>
              <a:ext uri="{FF2B5EF4-FFF2-40B4-BE49-F238E27FC236}">
                <a16:creationId xmlns:a16="http://schemas.microsoft.com/office/drawing/2014/main" id="{AE2E7C06-A63A-4EFB-9A07-096670652B5C}"/>
              </a:ext>
            </a:extLst>
          </p:cNvPr>
          <p:cNvSpPr>
            <a:spLocks noGrp="1" noChangeArrowheads="1"/>
          </p:cNvSpPr>
          <p:nvPr>
            <p:ph type="ctrTitle"/>
          </p:nvPr>
        </p:nvSpPr>
        <p:spPr>
          <a:xfrm>
            <a:off x="0" y="543441"/>
            <a:ext cx="9144000" cy="1967277"/>
          </a:xfrm>
          <a:effectLst>
            <a:outerShdw blurRad="63500" dist="35921" dir="2700000" algn="ctr" rotWithShape="0">
              <a:schemeClr val="tx2">
                <a:alpha val="74998"/>
              </a:schemeClr>
            </a:outerShdw>
          </a:effectLst>
          <a:extLst/>
        </p:spPr>
        <p:txBody>
          <a:bodyPr anchor="t"/>
          <a:lstStyle/>
          <a:p>
            <a:pPr>
              <a:defRPr/>
            </a:pPr>
            <a:r>
              <a:rPr lang="zh-CN" altLang="en-US" sz="4800" b="1" dirty="0">
                <a:effectLst>
                  <a:glow rad="127000">
                    <a:schemeClr val="tx1"/>
                  </a:glow>
                </a:effectLst>
                <a:latin typeface="SimHei" panose="02010609060101010101" pitchFamily="49" charset="-122"/>
                <a:ea typeface="SimHei" panose="02010609060101010101" pitchFamily="49" charset="-122"/>
                <a:cs typeface="ＭＳ Ｐゴシック" charset="0"/>
              </a:rPr>
              <a:t>这个世界到底发生了什么事</a:t>
            </a:r>
            <a:r>
              <a:rPr lang="en-US" sz="4800" b="1" dirty="0">
                <a:effectLst>
                  <a:glow rad="127000">
                    <a:schemeClr val="tx1"/>
                  </a:glow>
                </a:effectLst>
                <a:latin typeface="SimHei" panose="02010609060101010101" pitchFamily="49" charset="-122"/>
                <a:ea typeface="SimHei" panose="02010609060101010101" pitchFamily="49" charset="-122"/>
                <a:cs typeface="ＭＳ Ｐゴシック" charset="0"/>
              </a:rPr>
              <a:t>?</a:t>
            </a:r>
          </a:p>
        </p:txBody>
      </p:sp>
    </p:spTree>
    <p:extLst>
      <p:ext uri="{BB962C8B-B14F-4D97-AF65-F5344CB8AC3E}">
        <p14:creationId xmlns:p14="http://schemas.microsoft.com/office/powerpoint/2010/main" val="40445935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
            <a:ext cx="9144000" cy="669757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zh-CN" altLang="en-US" sz="4800" b="1" dirty="0">
                <a:effectLst>
                  <a:glow rad="127000">
                    <a:schemeClr val="tx1"/>
                  </a:glow>
                </a:effectLst>
                <a:latin typeface="SimHei" panose="02010609060101010101" pitchFamily="49" charset="-122"/>
                <a:ea typeface="SimHei" panose="02010609060101010101" pitchFamily="49" charset="-122"/>
                <a:cs typeface="ＭＳ Ｐゴシック" charset="0"/>
              </a:rPr>
              <a:t>当基督掌管这世界时，</a:t>
            </a:r>
            <a:br>
              <a:rPr lang="en-US" altLang="zh-CN" sz="4800" b="1" dirty="0">
                <a:effectLst>
                  <a:glow rad="127000">
                    <a:schemeClr val="tx1"/>
                  </a:glow>
                </a:effectLst>
                <a:latin typeface="SimHei" panose="02010609060101010101" pitchFamily="49" charset="-122"/>
                <a:ea typeface="SimHei" panose="02010609060101010101" pitchFamily="49" charset="-122"/>
                <a:cs typeface="ＭＳ Ｐゴシック" charset="0"/>
              </a:rPr>
            </a:br>
            <a:r>
              <a:rPr lang="zh-CN" altLang="en-US" sz="4800" b="1" dirty="0">
                <a:effectLst>
                  <a:glow rad="127000">
                    <a:schemeClr val="tx1"/>
                  </a:glow>
                </a:effectLst>
                <a:latin typeface="SimHei" panose="02010609060101010101" pitchFamily="49" charset="-122"/>
                <a:ea typeface="SimHei" panose="02010609060101010101" pitchFamily="49" charset="-122"/>
                <a:cs typeface="ＭＳ Ｐゴシック" charset="0"/>
              </a:rPr>
              <a:t>世界将是怎样的呢</a:t>
            </a:r>
            <a:r>
              <a:rPr lang="en-US" sz="4800" b="1" dirty="0">
                <a:effectLst>
                  <a:glow rad="127000">
                    <a:schemeClr val="tx1"/>
                  </a:glow>
                </a:effectLst>
                <a:latin typeface="SimHei" panose="02010609060101010101" pitchFamily="49" charset="-122"/>
                <a:ea typeface="SimHei" panose="02010609060101010101" pitchFamily="49" charset="-122"/>
                <a:cs typeface="ＭＳ Ｐゴシック" charset="0"/>
              </a:rPr>
              <a:t>?</a:t>
            </a:r>
          </a:p>
        </p:txBody>
      </p:sp>
    </p:spTree>
    <p:extLst>
      <p:ext uri="{BB962C8B-B14F-4D97-AF65-F5344CB8AC3E}">
        <p14:creationId xmlns:p14="http://schemas.microsoft.com/office/powerpoint/2010/main" val="318978069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p:cNvPicPr>
            <a:picLocks noGrp="1" noChangeAspect="1" noChangeArrowheads="1"/>
          </p:cNvPicPr>
          <p:nvPr>
            <p:ph type="subTitle" idx="1"/>
          </p:nvPr>
        </p:nvPicPr>
        <p:blipFill>
          <a:blip r:embed="rId3">
            <a:extLst>
              <a:ext uri="{28A0092B-C50C-407E-A947-70E740481C1C}">
                <a14:useLocalDpi xmlns:a14="http://schemas.microsoft.com/office/drawing/2010/main"/>
              </a:ext>
            </a:extLst>
          </a:blip>
          <a:srcRect/>
          <a:stretch>
            <a:fillRect/>
          </a:stretch>
        </p:blipFill>
        <p:spPr>
          <a:xfrm>
            <a:off x="0" y="0"/>
            <a:ext cx="4630738" cy="6553200"/>
          </a:xfrm>
        </p:spPr>
      </p:pic>
      <p:pic>
        <p:nvPicPr>
          <p:cNvPr id="16389"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50" y="0"/>
            <a:ext cx="9137650" cy="6848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6386" name="Rectangle 2"/>
          <p:cNvSpPr>
            <a:spLocks noGrp="1" noChangeArrowheads="1"/>
          </p:cNvSpPr>
          <p:nvPr>
            <p:ph type="ctrTitle"/>
          </p:nvPr>
        </p:nvSpPr>
        <p:spPr>
          <a:xfrm>
            <a:off x="1143000" y="4648200"/>
            <a:ext cx="8001000" cy="1905000"/>
          </a:xfrm>
          <a:solidFill>
            <a:schemeClr val="bg2"/>
          </a:solidFill>
          <a:ln>
            <a:solidFill>
              <a:srgbClr val="FF9900"/>
            </a:solidFill>
            <a:miter lim="800000"/>
            <a:headEnd/>
            <a:tailEnd/>
          </a:ln>
        </p:spPr>
        <p:txBody>
          <a:bodyPr/>
          <a:lstStyle/>
          <a:p>
            <a:pPr>
              <a:defRPr/>
            </a:pPr>
            <a:r>
              <a:rPr lang="zh-CN" altLang="en-US" sz="6000" b="1" dirty="0">
                <a:solidFill>
                  <a:schemeClr val="folHlink"/>
                </a:solidFill>
                <a:latin typeface="SimHei" panose="02010609060101010101" pitchFamily="49" charset="-122"/>
                <a:ea typeface="SimHei" panose="02010609060101010101" pitchFamily="49" charset="-122"/>
                <a:cs typeface="+mj-cs"/>
              </a:rPr>
              <a:t>在以赛亚时期的生活</a:t>
            </a:r>
            <a:br>
              <a:rPr lang="en-US" sz="6000" b="1" dirty="0">
                <a:solidFill>
                  <a:schemeClr val="folHlink"/>
                </a:solidFill>
                <a:cs typeface="+mj-cs"/>
              </a:rPr>
            </a:br>
            <a:r>
              <a:rPr lang="en-US" b="1" dirty="0">
                <a:solidFill>
                  <a:schemeClr val="folHlink"/>
                </a:solidFill>
                <a:cs typeface="+mj-cs"/>
              </a:rPr>
              <a:t>(</a:t>
            </a:r>
            <a:r>
              <a:rPr lang="zh-CN" altLang="en-US" b="1" dirty="0">
                <a:solidFill>
                  <a:schemeClr val="folHlink"/>
                </a:solidFill>
                <a:cs typeface="+mj-cs"/>
              </a:rPr>
              <a:t>主前</a:t>
            </a:r>
            <a:r>
              <a:rPr lang="en-US" b="1" dirty="0">
                <a:solidFill>
                  <a:schemeClr val="folHlink"/>
                </a:solidFill>
                <a:cs typeface="+mj-cs"/>
              </a:rPr>
              <a:t>735</a:t>
            </a:r>
            <a:r>
              <a:rPr lang="zh-CN" altLang="en-US" b="1" dirty="0">
                <a:solidFill>
                  <a:schemeClr val="folHlink"/>
                </a:solidFill>
                <a:cs typeface="+mj-cs"/>
              </a:rPr>
              <a:t>年</a:t>
            </a:r>
            <a:r>
              <a:rPr lang="en-US" b="1" dirty="0">
                <a:solidFill>
                  <a:schemeClr val="folHlink"/>
                </a:solidFill>
                <a:cs typeface="+mj-cs"/>
              </a:rPr>
              <a:t>)</a:t>
            </a:r>
            <a:endParaRPr lang="en-US" dirty="0">
              <a:cs typeface="+mj-cs"/>
            </a:endParaRPr>
          </a:p>
        </p:txBody>
      </p:sp>
    </p:spTree>
    <p:extLst>
      <p:ext uri="{BB962C8B-B14F-4D97-AF65-F5344CB8AC3E}">
        <p14:creationId xmlns:p14="http://schemas.microsoft.com/office/powerpoint/2010/main" val="372498525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Freeform 3"/>
          <p:cNvSpPr>
            <a:spLocks/>
          </p:cNvSpPr>
          <p:nvPr/>
        </p:nvSpPr>
        <p:spPr bwMode="auto">
          <a:xfrm rot="-1003895">
            <a:off x="5789613" y="19954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endParaRPr lang="en-US" sz="1800">
              <a:solidFill>
                <a:srgbClr val="FFFFFF"/>
              </a:solidFill>
            </a:endParaRPr>
          </a:p>
        </p:txBody>
      </p:sp>
      <p:sp>
        <p:nvSpPr>
          <p:cNvPr id="37892" name="Rectangle 4"/>
          <p:cNvSpPr>
            <a:spLocks noChangeArrowheads="1"/>
          </p:cNvSpPr>
          <p:nvPr/>
        </p:nvSpPr>
        <p:spPr bwMode="auto">
          <a:xfrm>
            <a:off x="685800" y="0"/>
            <a:ext cx="7772400" cy="1143000"/>
          </a:xfrm>
          <a:prstGeom prst="rect">
            <a:avLst/>
          </a:prstGeom>
          <a:noFill/>
          <a:ln w="9525">
            <a:noFill/>
            <a:miter lim="800000"/>
            <a:headEnd/>
            <a:tailEnd/>
          </a:ln>
          <a:effectLst/>
        </p:spPr>
        <p:txBody>
          <a:bodyPr anchor="ctr"/>
          <a:lstStyle/>
          <a:p>
            <a:pPr algn="ctr" eaLnBrk="1" hangingPunct="1">
              <a:defRPr/>
            </a:pPr>
            <a:r>
              <a:rPr lang="ja-JP" altLang="en-US" sz="7200" b="1" dirty="0">
                <a:solidFill>
                  <a:srgbClr val="FFCC66"/>
                </a:solidFill>
                <a:latin typeface="Arial Black" charset="0"/>
                <a:cs typeface="+mn-cs"/>
              </a:rPr>
              <a:t>亚述威胁</a:t>
            </a:r>
            <a:endParaRPr lang="en-US" sz="7200" dirty="0">
              <a:solidFill>
                <a:srgbClr val="FFCC66"/>
              </a:solidFill>
              <a:latin typeface="Arial Black" charset="0"/>
              <a:cs typeface="+mn-cs"/>
            </a:endParaRPr>
          </a:p>
        </p:txBody>
      </p:sp>
      <p:sp>
        <p:nvSpPr>
          <p:cNvPr id="116739" name="Freeform 5"/>
          <p:cNvSpPr>
            <a:spLocks/>
          </p:cNvSpPr>
          <p:nvPr/>
        </p:nvSpPr>
        <p:spPr bwMode="auto">
          <a:xfrm>
            <a:off x="-152400" y="25400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chemeClr val="bg2"/>
          </a:solidFill>
          <a:ln w="38100">
            <a:solidFill>
              <a:schemeClr val="tx1"/>
            </a:solidFill>
            <a:round/>
            <a:headEnd/>
            <a:tailEnd/>
          </a:ln>
        </p:spPr>
        <p:txBody>
          <a:bodyPr wrap="none" anchor="ctr"/>
          <a:lstStyle/>
          <a:p>
            <a:endParaRPr lang="en-US" sz="1800">
              <a:solidFill>
                <a:srgbClr val="FFFFFF"/>
              </a:solidFill>
            </a:endParaRPr>
          </a:p>
        </p:txBody>
      </p:sp>
      <p:sp>
        <p:nvSpPr>
          <p:cNvPr id="37894" name="Freeform 6"/>
          <p:cNvSpPr>
            <a:spLocks/>
          </p:cNvSpPr>
          <p:nvPr/>
        </p:nvSpPr>
        <p:spPr bwMode="auto">
          <a:xfrm>
            <a:off x="2058988" y="33004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chemeClr val="hlink"/>
          </a:solidFill>
          <a:ln w="9525">
            <a:solidFill>
              <a:schemeClr val="tx1"/>
            </a:solidFill>
            <a:round/>
            <a:headEnd/>
            <a:tailEnd/>
          </a:ln>
        </p:spPr>
        <p:txBody>
          <a:bodyPr wrap="none" anchor="ctr"/>
          <a:lstStyle/>
          <a:p>
            <a:endParaRPr lang="en-US" sz="1800">
              <a:solidFill>
                <a:srgbClr val="FFFFFF"/>
              </a:solidFill>
            </a:endParaRPr>
          </a:p>
        </p:txBody>
      </p:sp>
      <p:sp>
        <p:nvSpPr>
          <p:cNvPr id="37895" name="Freeform 7"/>
          <p:cNvSpPr>
            <a:spLocks/>
          </p:cNvSpPr>
          <p:nvPr/>
        </p:nvSpPr>
        <p:spPr bwMode="auto">
          <a:xfrm>
            <a:off x="1892300" y="46545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endParaRPr lang="en-US" sz="1800">
              <a:solidFill>
                <a:srgbClr val="FFFFFF"/>
              </a:solidFill>
            </a:endParaRPr>
          </a:p>
        </p:txBody>
      </p:sp>
      <p:sp>
        <p:nvSpPr>
          <p:cNvPr id="37896" name="Text Box 8"/>
          <p:cNvSpPr txBox="1">
            <a:spLocks noChangeArrowheads="1"/>
          </p:cNvSpPr>
          <p:nvPr/>
        </p:nvSpPr>
        <p:spPr bwMode="auto">
          <a:xfrm>
            <a:off x="0" y="3225800"/>
            <a:ext cx="1600200" cy="579438"/>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ja-JP" altLang="en-US" sz="3200" b="1" dirty="0">
                <a:solidFill>
                  <a:srgbClr val="FFFFFF"/>
                </a:solidFill>
                <a:effectLst>
                  <a:outerShdw blurRad="38100" dist="38100" dir="2700000" algn="tl">
                    <a:srgbClr val="000000"/>
                  </a:outerShdw>
                </a:effectLst>
                <a:latin typeface="Times" charset="0"/>
                <a:cs typeface="+mn-cs"/>
              </a:rPr>
              <a:t>地中海</a:t>
            </a:r>
            <a:r>
              <a:rPr lang="en-US" sz="3200" dirty="0">
                <a:solidFill>
                  <a:srgbClr val="FFFFFF"/>
                </a:solidFill>
                <a:effectLst>
                  <a:outerShdw blurRad="38100" dist="38100" dir="2700000" algn="tl">
                    <a:srgbClr val="000000"/>
                  </a:outerShdw>
                </a:effectLst>
                <a:latin typeface="Times" charset="0"/>
                <a:cs typeface="+mn-cs"/>
              </a:rPr>
              <a:t> </a:t>
            </a:r>
          </a:p>
        </p:txBody>
      </p:sp>
      <p:sp>
        <p:nvSpPr>
          <p:cNvPr id="37897" name="Text Box 9"/>
          <p:cNvSpPr txBox="1">
            <a:spLocks noChangeArrowheads="1"/>
          </p:cNvSpPr>
          <p:nvPr/>
        </p:nvSpPr>
        <p:spPr bwMode="auto">
          <a:xfrm>
            <a:off x="2057400" y="3454400"/>
            <a:ext cx="1066800" cy="579438"/>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defRPr/>
            </a:pPr>
            <a:r>
              <a:rPr lang="ja-JP" altLang="en-US" sz="3200" b="1">
                <a:solidFill>
                  <a:srgbClr val="FFFFFF"/>
                </a:solidFill>
                <a:effectLst>
                  <a:outerShdw blurRad="38100" dist="38100" dir="2700000" algn="tl">
                    <a:srgbClr val="000000"/>
                  </a:outerShdw>
                </a:effectLst>
                <a:latin typeface="Times" charset="0"/>
                <a:cs typeface="+mn-cs"/>
              </a:rPr>
              <a:t>亚兰</a:t>
            </a:r>
            <a:endParaRPr lang="en-US" sz="3200" b="1">
              <a:solidFill>
                <a:srgbClr val="FFFFFF"/>
              </a:solidFill>
              <a:effectLst>
                <a:outerShdw blurRad="38100" dist="38100" dir="2700000" algn="tl">
                  <a:srgbClr val="000000"/>
                </a:outerShdw>
              </a:effectLst>
              <a:latin typeface="Times" charset="0"/>
              <a:cs typeface="+mn-cs"/>
            </a:endParaRPr>
          </a:p>
        </p:txBody>
      </p:sp>
      <p:sp>
        <p:nvSpPr>
          <p:cNvPr id="37898" name="Text Box 10"/>
          <p:cNvSpPr txBox="1">
            <a:spLocks noChangeArrowheads="1"/>
          </p:cNvSpPr>
          <p:nvPr/>
        </p:nvSpPr>
        <p:spPr bwMode="auto">
          <a:xfrm>
            <a:off x="1981200" y="4779963"/>
            <a:ext cx="1143000" cy="579437"/>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defRPr/>
            </a:pPr>
            <a:r>
              <a:rPr lang="ja-JP" altLang="en-US" sz="3200" b="1">
                <a:solidFill>
                  <a:srgbClr val="FFFFFF"/>
                </a:solidFill>
                <a:effectLst>
                  <a:outerShdw blurRad="38100" dist="38100" dir="2700000" algn="tl">
                    <a:srgbClr val="000000"/>
                  </a:outerShdw>
                </a:effectLst>
                <a:latin typeface="Times" charset="0"/>
                <a:cs typeface="+mn-cs"/>
              </a:rPr>
              <a:t>犹太</a:t>
            </a:r>
            <a:endParaRPr lang="en-US" sz="3200">
              <a:solidFill>
                <a:srgbClr val="FFFFFF"/>
              </a:solidFill>
              <a:latin typeface="Times" charset="0"/>
              <a:cs typeface="+mn-cs"/>
            </a:endParaRPr>
          </a:p>
        </p:txBody>
      </p:sp>
      <p:sp>
        <p:nvSpPr>
          <p:cNvPr id="37899" name="Text Box 11"/>
          <p:cNvSpPr txBox="1">
            <a:spLocks noChangeArrowheads="1"/>
          </p:cNvSpPr>
          <p:nvPr/>
        </p:nvSpPr>
        <p:spPr bwMode="auto">
          <a:xfrm>
            <a:off x="533400" y="5715000"/>
            <a:ext cx="990600" cy="579438"/>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defRPr/>
            </a:pPr>
            <a:r>
              <a:rPr lang="ja-JP" altLang="en-US" sz="3200" b="1">
                <a:solidFill>
                  <a:srgbClr val="FFFFFF"/>
                </a:solidFill>
                <a:effectLst>
                  <a:outerShdw blurRad="38100" dist="38100" dir="2700000" algn="tl">
                    <a:srgbClr val="000000"/>
                  </a:outerShdw>
                </a:effectLst>
                <a:cs typeface="+mn-cs"/>
              </a:rPr>
              <a:t>埃及</a:t>
            </a:r>
            <a:endParaRPr lang="en-US" sz="3200" b="1">
              <a:solidFill>
                <a:srgbClr val="FFFFFF"/>
              </a:solidFill>
              <a:effectLst>
                <a:outerShdw blurRad="38100" dist="38100" dir="2700000" algn="tl">
                  <a:srgbClr val="000000"/>
                </a:outerShdw>
              </a:effectLst>
              <a:cs typeface="+mn-cs"/>
            </a:endParaRPr>
          </a:p>
        </p:txBody>
      </p:sp>
      <p:sp>
        <p:nvSpPr>
          <p:cNvPr id="116746" name="Freeform 12"/>
          <p:cNvSpPr>
            <a:spLocks/>
          </p:cNvSpPr>
          <p:nvPr/>
        </p:nvSpPr>
        <p:spPr bwMode="auto">
          <a:xfrm>
            <a:off x="2357438" y="6070600"/>
            <a:ext cx="277812" cy="676275"/>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chemeClr val="bg2"/>
          </a:solidFill>
          <a:ln w="9525">
            <a:solidFill>
              <a:schemeClr val="tx1"/>
            </a:solidFill>
            <a:round/>
            <a:headEnd/>
            <a:tailEnd/>
          </a:ln>
        </p:spPr>
        <p:txBody>
          <a:bodyPr wrap="none" anchor="ctr"/>
          <a:lstStyle/>
          <a:p>
            <a:endParaRPr lang="en-US" sz="1800">
              <a:solidFill>
                <a:srgbClr val="FFFFFF"/>
              </a:solidFill>
            </a:endParaRPr>
          </a:p>
        </p:txBody>
      </p:sp>
      <p:sp>
        <p:nvSpPr>
          <p:cNvPr id="116747" name="Freeform 13"/>
          <p:cNvSpPr>
            <a:spLocks/>
          </p:cNvSpPr>
          <p:nvPr/>
        </p:nvSpPr>
        <p:spPr bwMode="auto">
          <a:xfrm>
            <a:off x="1600200" y="6121400"/>
            <a:ext cx="192088" cy="519113"/>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chemeClr val="bg2"/>
          </a:solidFill>
          <a:ln w="9525">
            <a:solidFill>
              <a:schemeClr val="tx1"/>
            </a:solidFill>
            <a:round/>
            <a:headEnd/>
            <a:tailEnd/>
          </a:ln>
        </p:spPr>
        <p:txBody>
          <a:bodyPr wrap="none" anchor="ctr"/>
          <a:lstStyle/>
          <a:p>
            <a:endParaRPr lang="en-US" sz="1800">
              <a:solidFill>
                <a:srgbClr val="FFFFFF"/>
              </a:solidFill>
            </a:endParaRPr>
          </a:p>
        </p:txBody>
      </p:sp>
      <p:sp>
        <p:nvSpPr>
          <p:cNvPr id="37902" name="Text Box 14"/>
          <p:cNvSpPr txBox="1">
            <a:spLocks noChangeArrowheads="1"/>
          </p:cNvSpPr>
          <p:nvPr/>
        </p:nvSpPr>
        <p:spPr bwMode="auto">
          <a:xfrm>
            <a:off x="6248400" y="2006600"/>
            <a:ext cx="1524000" cy="579438"/>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defRPr/>
            </a:pPr>
            <a:r>
              <a:rPr lang="ja-JP" altLang="en-US" sz="3200" b="1">
                <a:solidFill>
                  <a:srgbClr val="FFFFFF"/>
                </a:solidFill>
                <a:effectLst>
                  <a:outerShdw blurRad="38100" dist="38100" dir="2700000" algn="tl">
                    <a:srgbClr val="000000"/>
                  </a:outerShdw>
                </a:effectLst>
                <a:latin typeface="Times" charset="0"/>
                <a:cs typeface="+mn-cs"/>
              </a:rPr>
              <a:t>尼尼微</a:t>
            </a:r>
            <a:endParaRPr lang="en-US" sz="3200" b="1">
              <a:solidFill>
                <a:srgbClr val="FFFFFF"/>
              </a:solidFill>
              <a:effectLst>
                <a:outerShdw blurRad="38100" dist="38100" dir="2700000" algn="tl">
                  <a:srgbClr val="000000"/>
                </a:outerShdw>
              </a:effectLst>
              <a:latin typeface="Times" charset="0"/>
              <a:cs typeface="+mn-cs"/>
            </a:endParaRPr>
          </a:p>
        </p:txBody>
      </p:sp>
      <p:grpSp>
        <p:nvGrpSpPr>
          <p:cNvPr id="116749" name="Group 15"/>
          <p:cNvGrpSpPr>
            <a:grpSpLocks/>
          </p:cNvGrpSpPr>
          <p:nvPr/>
        </p:nvGrpSpPr>
        <p:grpSpPr bwMode="auto">
          <a:xfrm>
            <a:off x="3178175" y="1295400"/>
            <a:ext cx="5203825" cy="4292600"/>
            <a:chOff x="2002" y="992"/>
            <a:chExt cx="3278" cy="2704"/>
          </a:xfrm>
        </p:grpSpPr>
        <p:sp>
          <p:nvSpPr>
            <p:cNvPr id="116766" name="Freeform 16"/>
            <p:cNvSpPr>
              <a:spLocks/>
            </p:cNvSpPr>
            <p:nvPr/>
          </p:nvSpPr>
          <p:spPr bwMode="auto">
            <a:xfrm>
              <a:off x="3474" y="1152"/>
              <a:ext cx="1806" cy="2544"/>
            </a:xfrm>
            <a:custGeom>
              <a:avLst/>
              <a:gdLst>
                <a:gd name="T0" fmla="*/ 2433 w 1556"/>
                <a:gd name="T1" fmla="*/ 4068 h 2012"/>
                <a:gd name="T2" fmla="*/ 2108 w 1556"/>
                <a:gd name="T3" fmla="*/ 3858 h 2012"/>
                <a:gd name="T4" fmla="*/ 1968 w 1556"/>
                <a:gd name="T5" fmla="*/ 3738 h 2012"/>
                <a:gd name="T6" fmla="*/ 1946 w 1556"/>
                <a:gd name="T7" fmla="*/ 3500 h 2012"/>
                <a:gd name="T8" fmla="*/ 1877 w 1556"/>
                <a:gd name="T9" fmla="*/ 3439 h 2012"/>
                <a:gd name="T10" fmla="*/ 1738 w 1556"/>
                <a:gd name="T11" fmla="*/ 3289 h 2012"/>
                <a:gd name="T12" fmla="*/ 1668 w 1556"/>
                <a:gd name="T13" fmla="*/ 3109 h 2012"/>
                <a:gd name="T14" fmla="*/ 1529 w 1556"/>
                <a:gd name="T15" fmla="*/ 2811 h 2012"/>
                <a:gd name="T16" fmla="*/ 1507 w 1556"/>
                <a:gd name="T17" fmla="*/ 2720 h 2012"/>
                <a:gd name="T18" fmla="*/ 1366 w 1556"/>
                <a:gd name="T19" fmla="*/ 2630 h 2012"/>
                <a:gd name="T20" fmla="*/ 1135 w 1556"/>
                <a:gd name="T21" fmla="*/ 1851 h 2012"/>
                <a:gd name="T22" fmla="*/ 1064 w 1556"/>
                <a:gd name="T23" fmla="*/ 1734 h 2012"/>
                <a:gd name="T24" fmla="*/ 1020 w 1556"/>
                <a:gd name="T25" fmla="*/ 1642 h 2012"/>
                <a:gd name="T26" fmla="*/ 880 w 1556"/>
                <a:gd name="T27" fmla="*/ 1522 h 2012"/>
                <a:gd name="T28" fmla="*/ 626 w 1556"/>
                <a:gd name="T29" fmla="*/ 1282 h 2012"/>
                <a:gd name="T30" fmla="*/ 510 w 1556"/>
                <a:gd name="T31" fmla="*/ 1103 h 2012"/>
                <a:gd name="T32" fmla="*/ 418 w 1556"/>
                <a:gd name="T33" fmla="*/ 803 h 2012"/>
                <a:gd name="T34" fmla="*/ 324 w 1556"/>
                <a:gd name="T35" fmla="*/ 625 h 2012"/>
                <a:gd name="T36" fmla="*/ 208 w 1556"/>
                <a:gd name="T37" fmla="*/ 296 h 2012"/>
                <a:gd name="T38" fmla="*/ 0 w 1556"/>
                <a:gd name="T39" fmla="*/ 85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1800">
                <a:solidFill>
                  <a:srgbClr val="FFFFFF"/>
                </a:solidFill>
              </a:endParaRPr>
            </a:p>
          </p:txBody>
        </p:sp>
        <p:sp>
          <p:nvSpPr>
            <p:cNvPr id="116767" name="Freeform 17"/>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1800">
                <a:solidFill>
                  <a:srgbClr val="FFFFFF"/>
                </a:solidFill>
              </a:endParaRPr>
            </a:p>
          </p:txBody>
        </p:sp>
      </p:grpSp>
      <p:sp>
        <p:nvSpPr>
          <p:cNvPr id="37906" name="Freeform 18"/>
          <p:cNvSpPr>
            <a:spLocks/>
          </p:cNvSpPr>
          <p:nvPr/>
        </p:nvSpPr>
        <p:spPr bwMode="auto">
          <a:xfrm>
            <a:off x="3200400" y="12398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endParaRPr lang="en-US" sz="1800">
              <a:solidFill>
                <a:srgbClr val="FFFFFF"/>
              </a:solidFill>
            </a:endParaRPr>
          </a:p>
        </p:txBody>
      </p:sp>
      <p:sp>
        <p:nvSpPr>
          <p:cNvPr id="37907" name="Freeform 19"/>
          <p:cNvSpPr>
            <a:spLocks/>
          </p:cNvSpPr>
          <p:nvPr/>
        </p:nvSpPr>
        <p:spPr bwMode="auto">
          <a:xfrm>
            <a:off x="990600" y="10668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endParaRPr lang="en-US" sz="1800">
              <a:solidFill>
                <a:srgbClr val="FFFFFF"/>
              </a:solidFill>
            </a:endParaRPr>
          </a:p>
        </p:txBody>
      </p:sp>
      <p:sp>
        <p:nvSpPr>
          <p:cNvPr id="37908" name="Freeform 20"/>
          <p:cNvSpPr>
            <a:spLocks/>
          </p:cNvSpPr>
          <p:nvPr/>
        </p:nvSpPr>
        <p:spPr bwMode="auto">
          <a:xfrm>
            <a:off x="2362200" y="21526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endParaRPr lang="en-US" sz="1800">
              <a:solidFill>
                <a:srgbClr val="FFFFFF"/>
              </a:solidFill>
            </a:endParaRPr>
          </a:p>
        </p:txBody>
      </p:sp>
      <p:sp>
        <p:nvSpPr>
          <p:cNvPr id="37909" name="Text Box 21"/>
          <p:cNvSpPr txBox="1">
            <a:spLocks noChangeArrowheads="1"/>
          </p:cNvSpPr>
          <p:nvPr/>
        </p:nvSpPr>
        <p:spPr bwMode="auto">
          <a:xfrm>
            <a:off x="1905000" y="1549400"/>
            <a:ext cx="4191000" cy="823913"/>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ja-JP" altLang="en-US" sz="4800" b="1">
                <a:solidFill>
                  <a:srgbClr val="000000"/>
                </a:solidFill>
                <a:effectLst>
                  <a:outerShdw blurRad="38100" dist="38100" dir="2700000" algn="tl">
                    <a:srgbClr val="FFFFFF"/>
                  </a:outerShdw>
                </a:effectLst>
                <a:cs typeface="+mn-cs"/>
              </a:rPr>
              <a:t>亚述膨胀</a:t>
            </a:r>
            <a:endParaRPr lang="en-US" sz="4800" b="1">
              <a:solidFill>
                <a:srgbClr val="000000"/>
              </a:solidFill>
              <a:effectLst>
                <a:outerShdw blurRad="38100" dist="38100" dir="2700000" algn="tl">
                  <a:srgbClr val="FFFFFF"/>
                </a:outerShdw>
              </a:effectLst>
              <a:cs typeface="+mn-cs"/>
            </a:endParaRPr>
          </a:p>
        </p:txBody>
      </p:sp>
      <p:sp>
        <p:nvSpPr>
          <p:cNvPr id="37910" name="Freeform 22"/>
          <p:cNvSpPr>
            <a:spLocks/>
          </p:cNvSpPr>
          <p:nvPr/>
        </p:nvSpPr>
        <p:spPr bwMode="auto">
          <a:xfrm>
            <a:off x="2006600" y="39243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endParaRPr lang="en-US" sz="1800">
              <a:solidFill>
                <a:srgbClr val="FFFFFF"/>
              </a:solidFill>
            </a:endParaRPr>
          </a:p>
        </p:txBody>
      </p:sp>
      <p:grpSp>
        <p:nvGrpSpPr>
          <p:cNvPr id="116755" name="Group 23"/>
          <p:cNvGrpSpPr>
            <a:grpSpLocks/>
          </p:cNvGrpSpPr>
          <p:nvPr/>
        </p:nvGrpSpPr>
        <p:grpSpPr bwMode="auto">
          <a:xfrm>
            <a:off x="2422525" y="4105275"/>
            <a:ext cx="168275" cy="1227138"/>
            <a:chOff x="1046" y="2763"/>
            <a:chExt cx="106" cy="773"/>
          </a:xfrm>
        </p:grpSpPr>
        <p:sp>
          <p:nvSpPr>
            <p:cNvPr id="116763" name="Freeform 24"/>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1800">
                <a:solidFill>
                  <a:srgbClr val="FFFFFF"/>
                </a:solidFill>
              </a:endParaRPr>
            </a:p>
          </p:txBody>
        </p:sp>
        <p:sp>
          <p:nvSpPr>
            <p:cNvPr id="116764" name="Freeform 25"/>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chemeClr val="accent1"/>
            </a:solidFill>
            <a:ln w="9525">
              <a:solidFill>
                <a:schemeClr val="tx1"/>
              </a:solidFill>
              <a:round/>
              <a:headEnd/>
              <a:tailEnd/>
            </a:ln>
          </p:spPr>
          <p:txBody>
            <a:bodyPr wrap="none" anchor="ctr"/>
            <a:lstStyle/>
            <a:p>
              <a:endParaRPr lang="en-US" sz="1800">
                <a:solidFill>
                  <a:srgbClr val="FFFFFF"/>
                </a:solidFill>
              </a:endParaRPr>
            </a:p>
          </p:txBody>
        </p:sp>
        <p:sp>
          <p:nvSpPr>
            <p:cNvPr id="116765" name="Freeform 26"/>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chemeClr val="accent1"/>
            </a:solidFill>
            <a:ln w="9525">
              <a:solidFill>
                <a:schemeClr val="tx1"/>
              </a:solidFill>
              <a:round/>
              <a:headEnd/>
              <a:tailEnd/>
            </a:ln>
          </p:spPr>
          <p:txBody>
            <a:bodyPr wrap="none" anchor="ctr"/>
            <a:lstStyle/>
            <a:p>
              <a:endParaRPr lang="en-US" sz="1800">
                <a:solidFill>
                  <a:srgbClr val="FFFFFF"/>
                </a:solidFill>
              </a:endParaRPr>
            </a:p>
          </p:txBody>
        </p:sp>
      </p:grpSp>
      <p:sp>
        <p:nvSpPr>
          <p:cNvPr id="116756" name="Freeform 28"/>
          <p:cNvSpPr>
            <a:spLocks/>
          </p:cNvSpPr>
          <p:nvPr/>
        </p:nvSpPr>
        <p:spPr bwMode="auto">
          <a:xfrm>
            <a:off x="7772400" y="5029200"/>
            <a:ext cx="1430338" cy="17557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chemeClr val="bg2"/>
          </a:solidFill>
          <a:ln w="9525">
            <a:solidFill>
              <a:schemeClr val="tx1"/>
            </a:solidFill>
            <a:round/>
            <a:headEnd/>
            <a:tailEnd/>
          </a:ln>
        </p:spPr>
        <p:txBody>
          <a:bodyPr wrap="none" anchor="ctr"/>
          <a:lstStyle/>
          <a:p>
            <a:endParaRPr lang="en-US" sz="1800">
              <a:solidFill>
                <a:srgbClr val="FFFFFF"/>
              </a:solidFill>
            </a:endParaRPr>
          </a:p>
        </p:txBody>
      </p:sp>
      <p:sp>
        <p:nvSpPr>
          <p:cNvPr id="37917" name="Text Box 29"/>
          <p:cNvSpPr txBox="1">
            <a:spLocks noChangeArrowheads="1"/>
          </p:cNvSpPr>
          <p:nvPr/>
        </p:nvSpPr>
        <p:spPr bwMode="auto">
          <a:xfrm>
            <a:off x="8059738" y="5334000"/>
            <a:ext cx="1066800" cy="1066800"/>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ja-JP" altLang="en-US" sz="3200" b="1">
                <a:solidFill>
                  <a:srgbClr val="FFFFFF"/>
                </a:solidFill>
                <a:effectLst>
                  <a:outerShdw blurRad="38100" dist="38100" dir="2700000" algn="tl">
                    <a:srgbClr val="000000"/>
                  </a:outerShdw>
                </a:effectLst>
                <a:latin typeface="Times" charset="0"/>
                <a:cs typeface="+mn-cs"/>
              </a:rPr>
              <a:t>波斯湾</a:t>
            </a:r>
            <a:r>
              <a:rPr lang="en-US" sz="3200" b="1">
                <a:solidFill>
                  <a:srgbClr val="FFFFFF"/>
                </a:solidFill>
                <a:effectLst>
                  <a:outerShdw blurRad="38100" dist="38100" dir="2700000" algn="tl">
                    <a:srgbClr val="000000"/>
                  </a:outerShdw>
                </a:effectLst>
                <a:latin typeface="Times" charset="0"/>
                <a:cs typeface="+mn-cs"/>
              </a:rPr>
              <a:t> </a:t>
            </a:r>
          </a:p>
        </p:txBody>
      </p:sp>
      <p:sp>
        <p:nvSpPr>
          <p:cNvPr id="37919" name="Freeform 31"/>
          <p:cNvSpPr>
            <a:spLocks/>
          </p:cNvSpPr>
          <p:nvPr/>
        </p:nvSpPr>
        <p:spPr bwMode="auto">
          <a:xfrm>
            <a:off x="2667000" y="2692400"/>
            <a:ext cx="1230313" cy="21844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1800">
              <a:solidFill>
                <a:srgbClr val="FFFFFF"/>
              </a:solidFill>
            </a:endParaRPr>
          </a:p>
        </p:txBody>
      </p:sp>
      <p:sp>
        <p:nvSpPr>
          <p:cNvPr id="37921" name="AutoShape 33"/>
          <p:cNvSpPr>
            <a:spLocks noChangeArrowheads="1"/>
          </p:cNvSpPr>
          <p:nvPr/>
        </p:nvSpPr>
        <p:spPr bwMode="auto">
          <a:xfrm>
            <a:off x="5867400" y="2387600"/>
            <a:ext cx="533400" cy="533400"/>
          </a:xfrm>
          <a:prstGeom prst="irregularSeal2">
            <a:avLst/>
          </a:prstGeom>
          <a:solidFill>
            <a:srgbClr val="FF0000"/>
          </a:solidFill>
          <a:ln w="9525">
            <a:solidFill>
              <a:schemeClr val="tx1"/>
            </a:solidFill>
            <a:miter lim="800000"/>
            <a:headEnd/>
            <a:tailEnd/>
          </a:ln>
        </p:spPr>
        <p:txBody>
          <a:bodyPr wrap="none" anchor="ctr"/>
          <a:lstStyle/>
          <a:p>
            <a:endParaRPr lang="en-US" sz="1800">
              <a:solidFill>
                <a:srgbClr val="FFFFFF"/>
              </a:solidFill>
            </a:endParaRPr>
          </a:p>
        </p:txBody>
      </p:sp>
      <p:sp>
        <p:nvSpPr>
          <p:cNvPr id="37923" name="Text Box 35"/>
          <p:cNvSpPr txBox="1">
            <a:spLocks noChangeArrowheads="1"/>
          </p:cNvSpPr>
          <p:nvPr/>
        </p:nvSpPr>
        <p:spPr bwMode="auto">
          <a:xfrm>
            <a:off x="1981200" y="4094163"/>
            <a:ext cx="1447800" cy="579437"/>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defRPr/>
            </a:pPr>
            <a:r>
              <a:rPr lang="ja-JP" altLang="en-US" sz="3200" b="1">
                <a:solidFill>
                  <a:srgbClr val="FFFFFF"/>
                </a:solidFill>
                <a:effectLst>
                  <a:outerShdw blurRad="38100" dist="38100" dir="2700000" algn="tl">
                    <a:srgbClr val="000000"/>
                  </a:outerShdw>
                </a:effectLst>
                <a:latin typeface="Times" charset="0"/>
                <a:cs typeface="+mn-cs"/>
              </a:rPr>
              <a:t>以色列</a:t>
            </a:r>
            <a:endParaRPr lang="en-US" sz="3200" b="1">
              <a:solidFill>
                <a:srgbClr val="FFFFFF"/>
              </a:solidFill>
              <a:effectLst>
                <a:outerShdw blurRad="38100" dist="38100" dir="2700000" algn="tl">
                  <a:srgbClr val="000000"/>
                </a:outerShdw>
              </a:effectLst>
              <a:latin typeface="Times" charset="0"/>
              <a:cs typeface="+mn-cs"/>
            </a:endParaRPr>
          </a:p>
        </p:txBody>
      </p:sp>
    </p:spTree>
    <p:extLst>
      <p:ext uri="{BB962C8B-B14F-4D97-AF65-F5344CB8AC3E}">
        <p14:creationId xmlns:p14="http://schemas.microsoft.com/office/powerpoint/2010/main" val="26800925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iterate type="lt">
                                    <p:tmPct val="100000"/>
                                  </p:iterate>
                                  <p:childTnLst>
                                    <p:set>
                                      <p:cBhvr>
                                        <p:cTn id="6" dur="1" fill="hold">
                                          <p:stCondLst>
                                            <p:cond delay="0"/>
                                          </p:stCondLst>
                                        </p:cTn>
                                        <p:tgtEl>
                                          <p:spTgt spid="37892"/>
                                        </p:tgtEl>
                                        <p:attrNameLst>
                                          <p:attrName>style.visibility</p:attrName>
                                        </p:attrNameLst>
                                      </p:cBhvr>
                                      <p:to>
                                        <p:strVal val="visible"/>
                                      </p:to>
                                    </p:set>
                                    <p:anim calcmode="lin" valueType="num">
                                      <p:cBhvr>
                                        <p:cTn id="7" dur="75" fill="hold"/>
                                        <p:tgtEl>
                                          <p:spTgt spid="37892"/>
                                        </p:tgtEl>
                                        <p:attrNameLst>
                                          <p:attrName>ppt_w</p:attrName>
                                        </p:attrNameLst>
                                      </p:cBhvr>
                                      <p:tavLst>
                                        <p:tav tm="0">
                                          <p:val>
                                            <p:fltVal val="0"/>
                                          </p:val>
                                        </p:tav>
                                        <p:tav tm="100000">
                                          <p:val>
                                            <p:strVal val="#ppt_w"/>
                                          </p:val>
                                        </p:tav>
                                      </p:tavLst>
                                    </p:anim>
                                    <p:anim calcmode="lin" valueType="num">
                                      <p:cBhvr>
                                        <p:cTn id="8" dur="75" fill="hold"/>
                                        <p:tgtEl>
                                          <p:spTgt spid="37892"/>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300"/>
                            </p:stCondLst>
                            <p:childTnLst>
                              <p:par>
                                <p:cTn id="10" presetID="1" presetClass="entr" presetSubtype="0" fill="hold" grpId="0" nodeType="afterEffect">
                                  <p:stCondLst>
                                    <p:cond delay="1000"/>
                                  </p:stCondLst>
                                  <p:childTnLst>
                                    <p:set>
                                      <p:cBhvr>
                                        <p:cTn id="11" dur="1" fill="hold">
                                          <p:stCondLst>
                                            <p:cond delay="499"/>
                                          </p:stCondLst>
                                        </p:cTn>
                                        <p:tgtEl>
                                          <p:spTgt spid="37921"/>
                                        </p:tgtEl>
                                        <p:attrNameLst>
                                          <p:attrName>style.visibility</p:attrName>
                                        </p:attrNameLst>
                                      </p:cBhvr>
                                      <p:to>
                                        <p:strVal val="visible"/>
                                      </p:to>
                                    </p:set>
                                  </p:childTnLst>
                                </p:cTn>
                              </p:par>
                            </p:childTnLst>
                          </p:cTn>
                        </p:par>
                        <p:par>
                          <p:cTn id="12" fill="hold" nodeType="afterGroup">
                            <p:stCondLst>
                              <p:cond delay="1800"/>
                            </p:stCondLst>
                            <p:childTnLst>
                              <p:par>
                                <p:cTn id="13" presetID="4" presetClass="entr" presetSubtype="32" fill="hold" grpId="0" nodeType="afterEffect">
                                  <p:stCondLst>
                                    <p:cond delay="1000"/>
                                  </p:stCondLst>
                                  <p:childTnLst>
                                    <p:set>
                                      <p:cBhvr>
                                        <p:cTn id="14" dur="1" fill="hold">
                                          <p:stCondLst>
                                            <p:cond delay="0"/>
                                          </p:stCondLst>
                                        </p:cTn>
                                        <p:tgtEl>
                                          <p:spTgt spid="37902"/>
                                        </p:tgtEl>
                                        <p:attrNameLst>
                                          <p:attrName>style.visibility</p:attrName>
                                        </p:attrNameLst>
                                      </p:cBhvr>
                                      <p:to>
                                        <p:strVal val="visible"/>
                                      </p:to>
                                    </p:set>
                                    <p:animEffect transition="in" filter="box(out)">
                                      <p:cBhvr>
                                        <p:cTn id="15" dur="500"/>
                                        <p:tgtEl>
                                          <p:spTgt spid="37902"/>
                                        </p:tgtEl>
                                      </p:cBhvr>
                                    </p:animEffect>
                                  </p:childTnLst>
                                </p:cTn>
                              </p:par>
                            </p:childTnLst>
                          </p:cTn>
                        </p:par>
                        <p:par>
                          <p:cTn id="16" fill="hold" nodeType="afterGroup">
                            <p:stCondLst>
                              <p:cond delay="3300"/>
                            </p:stCondLst>
                            <p:childTnLst>
                              <p:par>
                                <p:cTn id="17" presetID="4" presetClass="entr" presetSubtype="32" fill="hold" grpId="0" nodeType="afterEffect">
                                  <p:stCondLst>
                                    <p:cond delay="1000"/>
                                  </p:stCondLst>
                                  <p:childTnLst>
                                    <p:set>
                                      <p:cBhvr>
                                        <p:cTn id="18" dur="1" fill="hold">
                                          <p:stCondLst>
                                            <p:cond delay="0"/>
                                          </p:stCondLst>
                                        </p:cTn>
                                        <p:tgtEl>
                                          <p:spTgt spid="37891"/>
                                        </p:tgtEl>
                                        <p:attrNameLst>
                                          <p:attrName>style.visibility</p:attrName>
                                        </p:attrNameLst>
                                      </p:cBhvr>
                                      <p:to>
                                        <p:strVal val="visible"/>
                                      </p:to>
                                    </p:set>
                                    <p:animEffect transition="in" filter="box(out)">
                                      <p:cBhvr>
                                        <p:cTn id="19" dur="500"/>
                                        <p:tgtEl>
                                          <p:spTgt spid="37891"/>
                                        </p:tgtEl>
                                      </p:cBhvr>
                                    </p:animEffect>
                                  </p:childTnLst>
                                </p:cTn>
                              </p:par>
                            </p:childTnLst>
                          </p:cTn>
                        </p:par>
                        <p:par>
                          <p:cTn id="20" fill="hold" nodeType="afterGroup">
                            <p:stCondLst>
                              <p:cond delay="4800"/>
                            </p:stCondLst>
                            <p:childTnLst>
                              <p:par>
                                <p:cTn id="21" presetID="22" presetClass="entr" presetSubtype="2" fill="hold" grpId="0" nodeType="afterEffect">
                                  <p:stCondLst>
                                    <p:cond delay="1000"/>
                                  </p:stCondLst>
                                  <p:childTnLst>
                                    <p:set>
                                      <p:cBhvr>
                                        <p:cTn id="22" dur="1" fill="hold">
                                          <p:stCondLst>
                                            <p:cond delay="0"/>
                                          </p:stCondLst>
                                        </p:cTn>
                                        <p:tgtEl>
                                          <p:spTgt spid="37906"/>
                                        </p:tgtEl>
                                        <p:attrNameLst>
                                          <p:attrName>style.visibility</p:attrName>
                                        </p:attrNameLst>
                                      </p:cBhvr>
                                      <p:to>
                                        <p:strVal val="visible"/>
                                      </p:to>
                                    </p:set>
                                    <p:animEffect transition="in" filter="wipe(right)">
                                      <p:cBhvr>
                                        <p:cTn id="23" dur="500"/>
                                        <p:tgtEl>
                                          <p:spTgt spid="37906"/>
                                        </p:tgtEl>
                                      </p:cBhvr>
                                    </p:animEffect>
                                  </p:childTnLst>
                                </p:cTn>
                              </p:par>
                            </p:childTnLst>
                          </p:cTn>
                        </p:par>
                        <p:par>
                          <p:cTn id="24" fill="hold" nodeType="afterGroup">
                            <p:stCondLst>
                              <p:cond delay="6300"/>
                            </p:stCondLst>
                            <p:childTnLst>
                              <p:par>
                                <p:cTn id="25" presetID="22" presetClass="entr" presetSubtype="2" fill="hold" grpId="0" nodeType="afterEffect">
                                  <p:stCondLst>
                                    <p:cond delay="1000"/>
                                  </p:stCondLst>
                                  <p:childTnLst>
                                    <p:set>
                                      <p:cBhvr>
                                        <p:cTn id="26" dur="1" fill="hold">
                                          <p:stCondLst>
                                            <p:cond delay="0"/>
                                          </p:stCondLst>
                                        </p:cTn>
                                        <p:tgtEl>
                                          <p:spTgt spid="37907"/>
                                        </p:tgtEl>
                                        <p:attrNameLst>
                                          <p:attrName>style.visibility</p:attrName>
                                        </p:attrNameLst>
                                      </p:cBhvr>
                                      <p:to>
                                        <p:strVal val="visible"/>
                                      </p:to>
                                    </p:set>
                                    <p:animEffect transition="in" filter="wipe(right)">
                                      <p:cBhvr>
                                        <p:cTn id="27" dur="500"/>
                                        <p:tgtEl>
                                          <p:spTgt spid="37907"/>
                                        </p:tgtEl>
                                      </p:cBhvr>
                                    </p:animEffect>
                                  </p:childTnLst>
                                </p:cTn>
                              </p:par>
                            </p:childTnLst>
                          </p:cTn>
                        </p:par>
                        <p:par>
                          <p:cTn id="28" fill="hold" nodeType="afterGroup">
                            <p:stCondLst>
                              <p:cond delay="7800"/>
                            </p:stCondLst>
                            <p:childTnLst>
                              <p:par>
                                <p:cTn id="29" presetID="22" presetClass="entr" presetSubtype="2" fill="hold" grpId="0" nodeType="afterEffect">
                                  <p:stCondLst>
                                    <p:cond delay="1000"/>
                                  </p:stCondLst>
                                  <p:childTnLst>
                                    <p:set>
                                      <p:cBhvr>
                                        <p:cTn id="30" dur="1" fill="hold">
                                          <p:stCondLst>
                                            <p:cond delay="0"/>
                                          </p:stCondLst>
                                        </p:cTn>
                                        <p:tgtEl>
                                          <p:spTgt spid="37908"/>
                                        </p:tgtEl>
                                        <p:attrNameLst>
                                          <p:attrName>style.visibility</p:attrName>
                                        </p:attrNameLst>
                                      </p:cBhvr>
                                      <p:to>
                                        <p:strVal val="visible"/>
                                      </p:to>
                                    </p:set>
                                    <p:animEffect transition="in" filter="wipe(right)">
                                      <p:cBhvr>
                                        <p:cTn id="31" dur="500"/>
                                        <p:tgtEl>
                                          <p:spTgt spid="37908"/>
                                        </p:tgtEl>
                                      </p:cBhvr>
                                    </p:animEffect>
                                  </p:childTnLst>
                                </p:cTn>
                              </p:par>
                            </p:childTnLst>
                          </p:cTn>
                        </p:par>
                        <p:par>
                          <p:cTn id="32" fill="hold" nodeType="afterGroup">
                            <p:stCondLst>
                              <p:cond delay="9300"/>
                            </p:stCondLst>
                            <p:childTnLst>
                              <p:par>
                                <p:cTn id="33" presetID="3" presetClass="entr" presetSubtype="10" fill="hold" grpId="0" nodeType="afterEffect">
                                  <p:stCondLst>
                                    <p:cond delay="1000"/>
                                  </p:stCondLst>
                                  <p:childTnLst>
                                    <p:set>
                                      <p:cBhvr>
                                        <p:cTn id="34" dur="1" fill="hold">
                                          <p:stCondLst>
                                            <p:cond delay="0"/>
                                          </p:stCondLst>
                                        </p:cTn>
                                        <p:tgtEl>
                                          <p:spTgt spid="37909"/>
                                        </p:tgtEl>
                                        <p:attrNameLst>
                                          <p:attrName>style.visibility</p:attrName>
                                        </p:attrNameLst>
                                      </p:cBhvr>
                                      <p:to>
                                        <p:strVal val="visible"/>
                                      </p:to>
                                    </p:set>
                                    <p:animEffect transition="in" filter="blinds(horizontal)">
                                      <p:cBhvr>
                                        <p:cTn id="35" dur="500"/>
                                        <p:tgtEl>
                                          <p:spTgt spid="37909"/>
                                        </p:tgtEl>
                                      </p:cBhvr>
                                    </p:animEffect>
                                  </p:childTnLst>
                                </p:cTn>
                              </p:par>
                            </p:childTnLst>
                          </p:cTn>
                        </p:par>
                        <p:par>
                          <p:cTn id="36" fill="hold" nodeType="afterGroup">
                            <p:stCondLst>
                              <p:cond delay="10800"/>
                            </p:stCondLst>
                            <p:childTnLst>
                              <p:par>
                                <p:cTn id="37" presetID="9" presetClass="entr" presetSubtype="0" fill="hold" grpId="0" nodeType="afterEffect">
                                  <p:stCondLst>
                                    <p:cond delay="1000"/>
                                  </p:stCondLst>
                                  <p:childTnLst>
                                    <p:set>
                                      <p:cBhvr>
                                        <p:cTn id="38" dur="1" fill="hold">
                                          <p:stCondLst>
                                            <p:cond delay="0"/>
                                          </p:stCondLst>
                                        </p:cTn>
                                        <p:tgtEl>
                                          <p:spTgt spid="37894"/>
                                        </p:tgtEl>
                                        <p:attrNameLst>
                                          <p:attrName>style.visibility</p:attrName>
                                        </p:attrNameLst>
                                      </p:cBhvr>
                                      <p:to>
                                        <p:strVal val="visible"/>
                                      </p:to>
                                    </p:set>
                                    <p:animEffect transition="in" filter="dissolve">
                                      <p:cBhvr>
                                        <p:cTn id="39" dur="500"/>
                                        <p:tgtEl>
                                          <p:spTgt spid="37894"/>
                                        </p:tgtEl>
                                      </p:cBhvr>
                                    </p:animEffect>
                                  </p:childTnLst>
                                </p:cTn>
                              </p:par>
                            </p:childTnLst>
                          </p:cTn>
                        </p:par>
                        <p:par>
                          <p:cTn id="40" fill="hold" nodeType="afterGroup">
                            <p:stCondLst>
                              <p:cond delay="12300"/>
                            </p:stCondLst>
                            <p:childTnLst>
                              <p:par>
                                <p:cTn id="41" presetID="9" presetClass="entr" presetSubtype="0" fill="hold" grpId="0" nodeType="afterEffect">
                                  <p:stCondLst>
                                    <p:cond delay="1000"/>
                                  </p:stCondLst>
                                  <p:childTnLst>
                                    <p:set>
                                      <p:cBhvr>
                                        <p:cTn id="42" dur="1" fill="hold">
                                          <p:stCondLst>
                                            <p:cond delay="0"/>
                                          </p:stCondLst>
                                        </p:cTn>
                                        <p:tgtEl>
                                          <p:spTgt spid="37897"/>
                                        </p:tgtEl>
                                        <p:attrNameLst>
                                          <p:attrName>style.visibility</p:attrName>
                                        </p:attrNameLst>
                                      </p:cBhvr>
                                      <p:to>
                                        <p:strVal val="visible"/>
                                      </p:to>
                                    </p:set>
                                    <p:animEffect transition="in" filter="dissolve">
                                      <p:cBhvr>
                                        <p:cTn id="43" dur="500"/>
                                        <p:tgtEl>
                                          <p:spTgt spid="37897"/>
                                        </p:tgtEl>
                                      </p:cBhvr>
                                    </p:animEffect>
                                  </p:childTnLst>
                                </p:cTn>
                              </p:par>
                            </p:childTnLst>
                          </p:cTn>
                        </p:par>
                        <p:par>
                          <p:cTn id="44" fill="hold" nodeType="afterGroup">
                            <p:stCondLst>
                              <p:cond delay="13800"/>
                            </p:stCondLst>
                            <p:childTnLst>
                              <p:par>
                                <p:cTn id="45" presetID="9" presetClass="entr" presetSubtype="0" fill="hold" grpId="0" nodeType="afterEffect">
                                  <p:stCondLst>
                                    <p:cond delay="1000"/>
                                  </p:stCondLst>
                                  <p:childTnLst>
                                    <p:set>
                                      <p:cBhvr>
                                        <p:cTn id="46" dur="1" fill="hold">
                                          <p:stCondLst>
                                            <p:cond delay="0"/>
                                          </p:stCondLst>
                                        </p:cTn>
                                        <p:tgtEl>
                                          <p:spTgt spid="37910"/>
                                        </p:tgtEl>
                                        <p:attrNameLst>
                                          <p:attrName>style.visibility</p:attrName>
                                        </p:attrNameLst>
                                      </p:cBhvr>
                                      <p:to>
                                        <p:strVal val="visible"/>
                                      </p:to>
                                    </p:set>
                                    <p:animEffect transition="in" filter="dissolve">
                                      <p:cBhvr>
                                        <p:cTn id="47" dur="500"/>
                                        <p:tgtEl>
                                          <p:spTgt spid="37910"/>
                                        </p:tgtEl>
                                      </p:cBhvr>
                                    </p:animEffect>
                                  </p:childTnLst>
                                </p:cTn>
                              </p:par>
                            </p:childTnLst>
                          </p:cTn>
                        </p:par>
                        <p:par>
                          <p:cTn id="48" fill="hold" nodeType="afterGroup">
                            <p:stCondLst>
                              <p:cond delay="15300"/>
                            </p:stCondLst>
                            <p:childTnLst>
                              <p:par>
                                <p:cTn id="49" presetID="9" presetClass="entr" presetSubtype="0" fill="hold" grpId="0" nodeType="afterEffect">
                                  <p:stCondLst>
                                    <p:cond delay="1000"/>
                                  </p:stCondLst>
                                  <p:childTnLst>
                                    <p:set>
                                      <p:cBhvr>
                                        <p:cTn id="50" dur="1" fill="hold">
                                          <p:stCondLst>
                                            <p:cond delay="0"/>
                                          </p:stCondLst>
                                        </p:cTn>
                                        <p:tgtEl>
                                          <p:spTgt spid="37895"/>
                                        </p:tgtEl>
                                        <p:attrNameLst>
                                          <p:attrName>style.visibility</p:attrName>
                                        </p:attrNameLst>
                                      </p:cBhvr>
                                      <p:to>
                                        <p:strVal val="visible"/>
                                      </p:to>
                                    </p:set>
                                    <p:animEffect transition="in" filter="dissolve">
                                      <p:cBhvr>
                                        <p:cTn id="51" dur="500"/>
                                        <p:tgtEl>
                                          <p:spTgt spid="37895"/>
                                        </p:tgtEl>
                                      </p:cBhvr>
                                    </p:animEffect>
                                  </p:childTnLst>
                                </p:cTn>
                              </p:par>
                            </p:childTnLst>
                          </p:cTn>
                        </p:par>
                        <p:par>
                          <p:cTn id="52" fill="hold" nodeType="afterGroup">
                            <p:stCondLst>
                              <p:cond delay="16800"/>
                            </p:stCondLst>
                            <p:childTnLst>
                              <p:par>
                                <p:cTn id="53" presetID="9" presetClass="entr" presetSubtype="0" fill="hold" grpId="0" nodeType="afterEffect">
                                  <p:stCondLst>
                                    <p:cond delay="1000"/>
                                  </p:stCondLst>
                                  <p:childTnLst>
                                    <p:set>
                                      <p:cBhvr>
                                        <p:cTn id="54" dur="1" fill="hold">
                                          <p:stCondLst>
                                            <p:cond delay="0"/>
                                          </p:stCondLst>
                                        </p:cTn>
                                        <p:tgtEl>
                                          <p:spTgt spid="37898"/>
                                        </p:tgtEl>
                                        <p:attrNameLst>
                                          <p:attrName>style.visibility</p:attrName>
                                        </p:attrNameLst>
                                      </p:cBhvr>
                                      <p:to>
                                        <p:strVal val="visible"/>
                                      </p:to>
                                    </p:set>
                                    <p:animEffect transition="in" filter="dissolve">
                                      <p:cBhvr>
                                        <p:cTn id="55" dur="500"/>
                                        <p:tgtEl>
                                          <p:spTgt spid="37898"/>
                                        </p:tgtEl>
                                      </p:cBhvr>
                                    </p:animEffect>
                                  </p:childTnLst>
                                </p:cTn>
                              </p:par>
                            </p:childTnLst>
                          </p:cTn>
                        </p:par>
                        <p:par>
                          <p:cTn id="56" fill="hold" nodeType="afterGroup">
                            <p:stCondLst>
                              <p:cond delay="18300"/>
                            </p:stCondLst>
                            <p:childTnLst>
                              <p:par>
                                <p:cTn id="57" presetID="22" presetClass="entr" presetSubtype="4" fill="hold" grpId="0" nodeType="afterEffect">
                                  <p:stCondLst>
                                    <p:cond delay="7000"/>
                                  </p:stCondLst>
                                  <p:childTnLst>
                                    <p:set>
                                      <p:cBhvr>
                                        <p:cTn id="58" dur="1" fill="hold">
                                          <p:stCondLst>
                                            <p:cond delay="0"/>
                                          </p:stCondLst>
                                        </p:cTn>
                                        <p:tgtEl>
                                          <p:spTgt spid="37919"/>
                                        </p:tgtEl>
                                        <p:attrNameLst>
                                          <p:attrName>style.visibility</p:attrName>
                                        </p:attrNameLst>
                                      </p:cBhvr>
                                      <p:to>
                                        <p:strVal val="visible"/>
                                      </p:to>
                                    </p:set>
                                    <p:animEffect transition="in" filter="wipe(down)">
                                      <p:cBhvr>
                                        <p:cTn id="59" dur="500"/>
                                        <p:tgtEl>
                                          <p:spTgt spid="37919"/>
                                        </p:tgtEl>
                                      </p:cBhvr>
                                    </p:animEffect>
                                  </p:childTnLst>
                                </p:cTn>
                              </p:par>
                            </p:childTnLst>
                          </p:cTn>
                        </p:par>
                        <p:par>
                          <p:cTn id="60" fill="hold" nodeType="afterGroup">
                            <p:stCondLst>
                              <p:cond delay="25800"/>
                            </p:stCondLst>
                            <p:childTnLst>
                              <p:par>
                                <p:cTn id="61" presetID="9" presetClass="entr" presetSubtype="0" fill="hold" grpId="0" nodeType="afterEffect">
                                  <p:stCondLst>
                                    <p:cond delay="1000"/>
                                  </p:stCondLst>
                                  <p:childTnLst>
                                    <p:set>
                                      <p:cBhvr>
                                        <p:cTn id="62" dur="1" fill="hold">
                                          <p:stCondLst>
                                            <p:cond delay="0"/>
                                          </p:stCondLst>
                                        </p:cTn>
                                        <p:tgtEl>
                                          <p:spTgt spid="37923"/>
                                        </p:tgtEl>
                                        <p:attrNameLst>
                                          <p:attrName>style.visibility</p:attrName>
                                        </p:attrNameLst>
                                      </p:cBhvr>
                                      <p:to>
                                        <p:strVal val="visible"/>
                                      </p:to>
                                    </p:set>
                                    <p:animEffect transition="in" filter="dissolve">
                                      <p:cBhvr>
                                        <p:cTn id="63" dur="500"/>
                                        <p:tgtEl>
                                          <p:spTgt spid="37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animBg="1"/>
      <p:bldP spid="37892" grpId="0" autoUpdateAnimBg="0"/>
      <p:bldP spid="37894" grpId="0" animBg="1"/>
      <p:bldP spid="37895" grpId="0" animBg="1"/>
      <p:bldP spid="37897" grpId="0" autoUpdateAnimBg="0"/>
      <p:bldP spid="37898" grpId="0" autoUpdateAnimBg="0"/>
      <p:bldP spid="37902" grpId="0" autoUpdateAnimBg="0"/>
      <p:bldP spid="37906" grpId="0" animBg="1"/>
      <p:bldP spid="37907" grpId="0" animBg="1"/>
      <p:bldP spid="37908" grpId="0" animBg="1"/>
      <p:bldP spid="37909" grpId="0" autoUpdateAnimBg="0"/>
      <p:bldP spid="37910" grpId="0" animBg="1"/>
      <p:bldP spid="37919" grpId="0" animBg="1"/>
      <p:bldP spid="37921" grpId="0" animBg="1"/>
      <p:bldP spid="37923"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37650" cy="684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7" name="Rectangle 3" descr="Green marble"/>
          <p:cNvSpPr>
            <a:spLocks noGrp="1" noChangeArrowheads="1"/>
          </p:cNvSpPr>
          <p:nvPr>
            <p:ph type="ctrTitle"/>
          </p:nvPr>
        </p:nvSpPr>
        <p:spPr>
          <a:xfrm>
            <a:off x="2743200" y="4953000"/>
            <a:ext cx="6248400" cy="1295400"/>
          </a:xfrm>
          <a:blipFill dpi="0" rotWithShape="1">
            <a:blip r:embed="rId4"/>
            <a:srcRect/>
            <a:tile tx="0" ty="0" sx="100000" sy="100000" flip="none" algn="tl"/>
          </a:blipFill>
          <a:ln>
            <a:solidFill>
              <a:srgbClr val="FF9900"/>
            </a:solidFill>
            <a:miter lim="800000"/>
            <a:headEnd/>
            <a:tailEnd/>
          </a:ln>
          <a:effectLst>
            <a:outerShdw blurRad="63500" dist="35921" dir="2700000" algn="ctr" rotWithShape="0">
              <a:schemeClr val="bg1"/>
            </a:outerShdw>
          </a:effectLst>
        </p:spPr>
        <p:txBody>
          <a:bodyPr/>
          <a:lstStyle/>
          <a:p>
            <a:pPr eaLnBrk="1" hangingPunct="1">
              <a:defRPr/>
            </a:pPr>
            <a:r>
              <a:rPr lang="ja-JP" altLang="en-US" sz="4200" b="1" dirty="0">
                <a:solidFill>
                  <a:srgbClr val="FFFF00"/>
                </a:solidFill>
                <a:effectLst>
                  <a:outerShdw blurRad="38100" dist="38100" dir="2700000" algn="tl">
                    <a:srgbClr val="DDDDDD"/>
                  </a:outerShdw>
                </a:effectLst>
                <a:latin typeface="Arial" charset="0"/>
                <a:cs typeface="+mj-cs"/>
              </a:rPr>
              <a:t>以赛亚六十五年的先知部</a:t>
            </a:r>
            <a:br>
              <a:rPr lang="en-US" sz="4000" b="1" dirty="0">
                <a:solidFill>
                  <a:schemeClr val="folHlink"/>
                </a:solidFill>
                <a:effectLst>
                  <a:outerShdw blurRad="38100" dist="38100" dir="2700000" algn="tl">
                    <a:srgbClr val="DDDDDD"/>
                  </a:outerShdw>
                </a:effectLst>
                <a:latin typeface="Times New Roman" charset="0"/>
                <a:cs typeface="+mj-cs"/>
              </a:rPr>
            </a:br>
            <a:r>
              <a:rPr lang="en-US" sz="2800" b="1" dirty="0">
                <a:solidFill>
                  <a:schemeClr val="folHlink"/>
                </a:solidFill>
                <a:effectLst>
                  <a:outerShdw blurRad="38100" dist="38100" dir="2700000" algn="tl">
                    <a:srgbClr val="DDDDDD"/>
                  </a:outerShdw>
                </a:effectLst>
                <a:latin typeface="Times New Roman" charset="0"/>
                <a:cs typeface="+mj-cs"/>
              </a:rPr>
              <a:t>(</a:t>
            </a:r>
            <a:r>
              <a:rPr lang="zh-CN" altLang="en-US" sz="2800" b="1" dirty="0">
                <a:solidFill>
                  <a:srgbClr val="FFFF00"/>
                </a:solidFill>
                <a:effectLst>
                  <a:outerShdw blurRad="38100" dist="38100" dir="2700000" algn="tl">
                    <a:srgbClr val="DDDDDD"/>
                  </a:outerShdw>
                </a:effectLst>
                <a:latin typeface="Arial" charset="0"/>
                <a:cs typeface="+mj-cs"/>
              </a:rPr>
              <a:t>主</a:t>
            </a:r>
            <a:r>
              <a:rPr lang="ja-JP" altLang="en-US" sz="2800" b="1" dirty="0">
                <a:solidFill>
                  <a:srgbClr val="FFFF00"/>
                </a:solidFill>
                <a:effectLst>
                  <a:outerShdw blurRad="38100" dist="38100" dir="2700000" algn="tl">
                    <a:srgbClr val="DDDDDD"/>
                  </a:outerShdw>
                </a:effectLst>
                <a:latin typeface="Arial" charset="0"/>
                <a:cs typeface="+mj-cs"/>
              </a:rPr>
              <a:t>前</a:t>
            </a:r>
            <a:r>
              <a:rPr lang="en-US" sz="2800" b="1" dirty="0">
                <a:solidFill>
                  <a:srgbClr val="FFFF00"/>
                </a:solidFill>
                <a:effectLst>
                  <a:outerShdw blurRad="38100" dist="38100" dir="2700000" algn="tl">
                    <a:srgbClr val="DDDDDD"/>
                  </a:outerShdw>
                </a:effectLst>
                <a:latin typeface="Arial" charset="0"/>
                <a:cs typeface="+mj-cs"/>
              </a:rPr>
              <a:t> </a:t>
            </a:r>
            <a:r>
              <a:rPr lang="en-US" sz="2800" b="1" dirty="0">
                <a:solidFill>
                  <a:schemeClr val="folHlink"/>
                </a:solidFill>
                <a:effectLst>
                  <a:outerShdw blurRad="38100" dist="38100" dir="2700000" algn="tl">
                    <a:srgbClr val="DDDDDD"/>
                  </a:outerShdw>
                </a:effectLst>
                <a:latin typeface="Times New Roman" charset="0"/>
                <a:cs typeface="+mj-cs"/>
              </a:rPr>
              <a:t>745</a:t>
            </a:r>
            <a:r>
              <a:rPr lang="en-US" sz="2800" b="1" dirty="0">
                <a:solidFill>
                  <a:srgbClr val="FFFF00"/>
                </a:solidFill>
                <a:latin typeface="Arial" charset="0"/>
                <a:cs typeface="+mj-cs"/>
              </a:rPr>
              <a:t> </a:t>
            </a:r>
            <a:r>
              <a:rPr lang="ja-JP" altLang="en-US" sz="2800" b="1" dirty="0">
                <a:solidFill>
                  <a:srgbClr val="FFFF00"/>
                </a:solidFill>
                <a:effectLst>
                  <a:outerShdw blurRad="38100" dist="38100" dir="2700000" algn="tl">
                    <a:srgbClr val="DDDDDD"/>
                  </a:outerShdw>
                </a:effectLst>
                <a:latin typeface="Arial" charset="0"/>
                <a:cs typeface="+mj-cs"/>
              </a:rPr>
              <a:t>至</a:t>
            </a:r>
            <a:r>
              <a:rPr lang="en-US" sz="2800" b="1" dirty="0">
                <a:solidFill>
                  <a:srgbClr val="FFFF00"/>
                </a:solidFill>
                <a:latin typeface="Arial" charset="0"/>
                <a:cs typeface="+mj-cs"/>
              </a:rPr>
              <a:t> </a:t>
            </a:r>
            <a:r>
              <a:rPr lang="en-US" sz="2800" b="1" dirty="0">
                <a:solidFill>
                  <a:schemeClr val="folHlink"/>
                </a:solidFill>
                <a:effectLst>
                  <a:outerShdw blurRad="38100" dist="38100" dir="2700000" algn="tl">
                    <a:srgbClr val="DDDDDD"/>
                  </a:outerShdw>
                </a:effectLst>
                <a:latin typeface="Times New Roman" charset="0"/>
                <a:cs typeface="+mj-cs"/>
              </a:rPr>
              <a:t>680)</a:t>
            </a:r>
          </a:p>
        </p:txBody>
      </p:sp>
      <p:sp>
        <p:nvSpPr>
          <p:cNvPr id="114691" name="Rectangle 4"/>
          <p:cNvSpPr>
            <a:spLocks noChangeArrowheads="1"/>
          </p:cNvSpPr>
          <p:nvPr/>
        </p:nvSpPr>
        <p:spPr bwMode="auto">
          <a:xfrm>
            <a:off x="1468438" y="3962400"/>
            <a:ext cx="1731962" cy="533400"/>
          </a:xfrm>
          <a:prstGeom prst="rect">
            <a:avLst/>
          </a:prstGeom>
          <a:solidFill>
            <a:srgbClr val="663300"/>
          </a:solidFill>
          <a:ln w="9525">
            <a:solidFill>
              <a:srgbClr val="FF9900"/>
            </a:solidFill>
            <a:miter lim="800000"/>
            <a:headEnd/>
            <a:tailEnd/>
          </a:ln>
          <a:effectLst>
            <a:outerShdw dist="35921" dir="2700000" algn="ctr" rotWithShape="0">
              <a:schemeClr val="bg1"/>
            </a:outerShdw>
          </a:effectLst>
        </p:spPr>
        <p:txBody>
          <a:bodyPr anchor="ctr"/>
          <a:lstStyle/>
          <a:p>
            <a:pPr algn="ctr" eaLnBrk="1" hangingPunct="1"/>
            <a:r>
              <a:rPr lang="ja-JP" altLang="en-US" sz="3600" b="1">
                <a:solidFill>
                  <a:srgbClr val="F8F8F8"/>
                </a:solidFill>
              </a:rPr>
              <a:t>乌西雅</a:t>
            </a:r>
            <a:endParaRPr lang="en-US" sz="3600" b="1">
              <a:solidFill>
                <a:srgbClr val="F8F8F8"/>
              </a:solidFill>
            </a:endParaRPr>
          </a:p>
        </p:txBody>
      </p:sp>
      <p:sp>
        <p:nvSpPr>
          <p:cNvPr id="114692" name="Rectangle 5"/>
          <p:cNvSpPr>
            <a:spLocks noChangeArrowheads="1"/>
          </p:cNvSpPr>
          <p:nvPr/>
        </p:nvSpPr>
        <p:spPr bwMode="auto">
          <a:xfrm>
            <a:off x="3297238" y="3962400"/>
            <a:ext cx="1731962" cy="533400"/>
          </a:xfrm>
          <a:prstGeom prst="rect">
            <a:avLst/>
          </a:prstGeom>
          <a:solidFill>
            <a:srgbClr val="FF0000"/>
          </a:solidFill>
          <a:ln w="9525">
            <a:solidFill>
              <a:srgbClr val="FF9900"/>
            </a:solidFill>
            <a:miter lim="800000"/>
            <a:headEnd/>
            <a:tailEnd/>
          </a:ln>
          <a:effectLst>
            <a:outerShdw dist="35921" dir="2700000" algn="ctr" rotWithShape="0">
              <a:schemeClr val="bg1"/>
            </a:outerShdw>
          </a:effectLst>
        </p:spPr>
        <p:txBody>
          <a:bodyPr anchor="ctr"/>
          <a:lstStyle/>
          <a:p>
            <a:pPr algn="ctr" eaLnBrk="1" hangingPunct="1"/>
            <a:r>
              <a:rPr lang="ja-JP" altLang="en-US" sz="3600" b="1">
                <a:solidFill>
                  <a:srgbClr val="F8F8F8"/>
                </a:solidFill>
              </a:rPr>
              <a:t>约坦</a:t>
            </a:r>
            <a:endParaRPr lang="en-US" sz="3600" b="1">
              <a:solidFill>
                <a:srgbClr val="F8F8F8"/>
              </a:solidFill>
            </a:endParaRPr>
          </a:p>
        </p:txBody>
      </p:sp>
      <p:sp>
        <p:nvSpPr>
          <p:cNvPr id="114693" name="Rectangle 6"/>
          <p:cNvSpPr>
            <a:spLocks noChangeArrowheads="1"/>
          </p:cNvSpPr>
          <p:nvPr/>
        </p:nvSpPr>
        <p:spPr bwMode="auto">
          <a:xfrm>
            <a:off x="5126038" y="3962400"/>
            <a:ext cx="1731962" cy="533400"/>
          </a:xfrm>
          <a:prstGeom prst="rect">
            <a:avLst/>
          </a:prstGeom>
          <a:solidFill>
            <a:srgbClr val="660033"/>
          </a:solidFill>
          <a:ln w="9525">
            <a:solidFill>
              <a:srgbClr val="FF9900"/>
            </a:solidFill>
            <a:miter lim="800000"/>
            <a:headEnd/>
            <a:tailEnd/>
          </a:ln>
          <a:effectLst>
            <a:outerShdw dist="35921" dir="2700000" algn="ctr" rotWithShape="0">
              <a:schemeClr val="bg1"/>
            </a:outerShdw>
          </a:effectLst>
        </p:spPr>
        <p:txBody>
          <a:bodyPr anchor="ctr"/>
          <a:lstStyle/>
          <a:p>
            <a:pPr algn="ctr" eaLnBrk="1" hangingPunct="1"/>
            <a:r>
              <a:rPr lang="ja-JP" altLang="en-US" sz="3600" b="1">
                <a:solidFill>
                  <a:srgbClr val="F8F8F8"/>
                </a:solidFill>
              </a:rPr>
              <a:t>亚哈斯</a:t>
            </a:r>
            <a:endParaRPr lang="en-US" sz="3600" b="1">
              <a:solidFill>
                <a:srgbClr val="F8F8F8"/>
              </a:solidFill>
            </a:endParaRPr>
          </a:p>
        </p:txBody>
      </p:sp>
      <p:sp>
        <p:nvSpPr>
          <p:cNvPr id="114694" name="Rectangle 7"/>
          <p:cNvSpPr>
            <a:spLocks noChangeArrowheads="1"/>
          </p:cNvSpPr>
          <p:nvPr/>
        </p:nvSpPr>
        <p:spPr bwMode="auto">
          <a:xfrm>
            <a:off x="6923088" y="3962400"/>
            <a:ext cx="2068512" cy="533400"/>
          </a:xfrm>
          <a:prstGeom prst="rect">
            <a:avLst/>
          </a:prstGeom>
          <a:solidFill>
            <a:schemeClr val="hlink"/>
          </a:solidFill>
          <a:ln w="9525">
            <a:solidFill>
              <a:srgbClr val="FF9900"/>
            </a:solidFill>
            <a:miter lim="800000"/>
            <a:headEnd/>
            <a:tailEnd/>
          </a:ln>
          <a:effectLst>
            <a:outerShdw dist="35921" dir="2700000" algn="ctr" rotWithShape="0">
              <a:schemeClr val="bg1"/>
            </a:outerShdw>
          </a:effectLst>
        </p:spPr>
        <p:txBody>
          <a:bodyPr anchor="ctr"/>
          <a:lstStyle/>
          <a:p>
            <a:pPr algn="ctr" eaLnBrk="1" hangingPunct="1"/>
            <a:r>
              <a:rPr lang="ja-JP" altLang="en-US" sz="3600" b="1">
                <a:solidFill>
                  <a:srgbClr val="F8F8F8"/>
                </a:solidFill>
              </a:rPr>
              <a:t>希西家</a:t>
            </a:r>
            <a:r>
              <a:rPr lang="en-US" altLang="ja-JP" sz="4400">
                <a:solidFill>
                  <a:srgbClr val="FFCC66"/>
                </a:solidFill>
                <a:latin typeface="Times New Roman" charset="0"/>
              </a:rPr>
              <a:t> </a:t>
            </a:r>
            <a:endParaRPr lang="en-US" sz="4400">
              <a:solidFill>
                <a:srgbClr val="FFCC66"/>
              </a:solidFill>
              <a:latin typeface="Times New Roman" charset="0"/>
            </a:endParaRPr>
          </a:p>
        </p:txBody>
      </p:sp>
      <p:sp>
        <p:nvSpPr>
          <p:cNvPr id="114695" name="Rectangle 8"/>
          <p:cNvSpPr>
            <a:spLocks noChangeArrowheads="1"/>
          </p:cNvSpPr>
          <p:nvPr/>
        </p:nvSpPr>
        <p:spPr bwMode="auto">
          <a:xfrm>
            <a:off x="2286000" y="2819400"/>
            <a:ext cx="2057400" cy="533400"/>
          </a:xfrm>
          <a:prstGeom prst="rect">
            <a:avLst/>
          </a:prstGeom>
          <a:solidFill>
            <a:srgbClr val="003300"/>
          </a:solidFill>
          <a:ln w="9525">
            <a:solidFill>
              <a:srgbClr val="FF9900"/>
            </a:solidFill>
            <a:miter lim="800000"/>
            <a:headEnd/>
            <a:tailEnd/>
          </a:ln>
          <a:effectLst>
            <a:outerShdw dist="35921" dir="2700000" algn="ctr" rotWithShape="0">
              <a:schemeClr val="bg1"/>
            </a:outerShdw>
          </a:effectLst>
        </p:spPr>
        <p:txBody>
          <a:bodyPr anchor="ctr"/>
          <a:lstStyle/>
          <a:p>
            <a:pPr algn="ctr" eaLnBrk="1" hangingPunct="1"/>
            <a:r>
              <a:rPr lang="ja-JP" altLang="en-US" sz="3600" b="1">
                <a:solidFill>
                  <a:srgbClr val="F8F8F8"/>
                </a:solidFill>
              </a:rPr>
              <a:t>比加</a:t>
            </a:r>
            <a:endParaRPr lang="en-US" sz="3600" b="1">
              <a:solidFill>
                <a:srgbClr val="F8F8F8"/>
              </a:solidFill>
            </a:endParaRPr>
          </a:p>
        </p:txBody>
      </p:sp>
      <p:sp>
        <p:nvSpPr>
          <p:cNvPr id="114696" name="Rectangle 9"/>
          <p:cNvSpPr>
            <a:spLocks noChangeArrowheads="1"/>
          </p:cNvSpPr>
          <p:nvPr/>
        </p:nvSpPr>
        <p:spPr bwMode="auto">
          <a:xfrm>
            <a:off x="4440238" y="2819400"/>
            <a:ext cx="1731962" cy="533400"/>
          </a:xfrm>
          <a:prstGeom prst="rect">
            <a:avLst/>
          </a:prstGeom>
          <a:solidFill>
            <a:schemeClr val="bg2"/>
          </a:solidFill>
          <a:ln w="9525">
            <a:solidFill>
              <a:srgbClr val="FF9900"/>
            </a:solidFill>
            <a:miter lim="800000"/>
            <a:headEnd/>
            <a:tailEnd/>
          </a:ln>
          <a:effectLst>
            <a:outerShdw dist="35921" dir="2700000" algn="ctr" rotWithShape="0">
              <a:schemeClr val="bg1"/>
            </a:outerShdw>
          </a:effectLst>
        </p:spPr>
        <p:txBody>
          <a:bodyPr anchor="ctr"/>
          <a:lstStyle/>
          <a:p>
            <a:pPr algn="ctr" eaLnBrk="1" hangingPunct="1"/>
            <a:r>
              <a:rPr lang="ja-JP" altLang="en-US" sz="3600" b="1">
                <a:solidFill>
                  <a:srgbClr val="F8F8F8"/>
                </a:solidFill>
              </a:rPr>
              <a:t>何细亚</a:t>
            </a:r>
            <a:endParaRPr lang="en-US" sz="3600" b="1">
              <a:solidFill>
                <a:srgbClr val="F8F8F8"/>
              </a:solidFill>
            </a:endParaRPr>
          </a:p>
        </p:txBody>
      </p:sp>
      <p:sp>
        <p:nvSpPr>
          <p:cNvPr id="114697" name="Text Box 10"/>
          <p:cNvSpPr txBox="1">
            <a:spLocks noChangeArrowheads="1"/>
          </p:cNvSpPr>
          <p:nvPr/>
        </p:nvSpPr>
        <p:spPr bwMode="auto">
          <a:xfrm>
            <a:off x="76200" y="2590800"/>
            <a:ext cx="2133600" cy="94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ja-JP" altLang="en-US" sz="2800" b="1" i="1">
                <a:solidFill>
                  <a:srgbClr val="FFFFFF"/>
                </a:solidFill>
              </a:rPr>
              <a:t>结束以色列的国王</a:t>
            </a:r>
            <a:r>
              <a:rPr lang="en-US" altLang="ja-JP" sz="2800" b="1" i="1">
                <a:solidFill>
                  <a:srgbClr val="FFFFFF"/>
                </a:solidFill>
              </a:rPr>
              <a:t> </a:t>
            </a:r>
            <a:endParaRPr lang="en-US" sz="2800" b="1" i="1">
              <a:solidFill>
                <a:srgbClr val="FFFFFF"/>
              </a:solidFill>
            </a:endParaRPr>
          </a:p>
        </p:txBody>
      </p:sp>
      <p:sp>
        <p:nvSpPr>
          <p:cNvPr id="114698" name="Text Box 11"/>
          <p:cNvSpPr txBox="1">
            <a:spLocks noChangeArrowheads="1"/>
          </p:cNvSpPr>
          <p:nvPr/>
        </p:nvSpPr>
        <p:spPr bwMode="auto">
          <a:xfrm>
            <a:off x="76200" y="3657600"/>
            <a:ext cx="1371600" cy="94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ja-JP" altLang="en-US" sz="2800" b="1" i="1">
                <a:solidFill>
                  <a:srgbClr val="FFFFFF"/>
                </a:solidFill>
              </a:rPr>
              <a:t>犹太的国王</a:t>
            </a:r>
            <a:endParaRPr lang="en-US" sz="2800" b="1" i="1">
              <a:solidFill>
                <a:srgbClr val="FFFFFF"/>
              </a:solidFill>
            </a:endParaRPr>
          </a:p>
        </p:txBody>
      </p:sp>
      <p:sp>
        <p:nvSpPr>
          <p:cNvPr id="13" name="Title 1"/>
          <p:cNvSpPr txBox="1">
            <a:spLocks/>
          </p:cNvSpPr>
          <p:nvPr/>
        </p:nvSpPr>
        <p:spPr bwMode="auto">
          <a:xfrm>
            <a:off x="0" y="609601"/>
            <a:ext cx="9144000" cy="875184"/>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a:ea typeface="+mj-ea"/>
                <a:cs typeface="Arial"/>
              </a:defRPr>
            </a:lvl1pPr>
            <a:lvl2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a:lstStyle>
          <a:p>
            <a:pPr marL="0" marR="0" lvl="0" indent="0" algn="ctr" defTabSz="449263" rtl="0" eaLnBrk="0" fontAlgn="base" latinLnBrk="0" hangingPunct="0">
              <a:lnSpc>
                <a:spcPct val="95000"/>
              </a:lnSpc>
              <a:spcBef>
                <a:spcPct val="0"/>
              </a:spcBef>
              <a:spcAft>
                <a:spcPct val="0"/>
              </a:spcAft>
              <a:buClr>
                <a:srgbClr val="FFCC66"/>
              </a:buClr>
              <a:buSzPct val="100000"/>
              <a:buFont typeface="Times New Roman" charset="0"/>
              <a:buNone/>
              <a:tabLst/>
              <a:defRPr/>
            </a:pPr>
            <a:r>
              <a:rPr kumimoji="0" lang="zh-CN" altLang="en-US" sz="4400" b="1" i="0" u="none" strike="noStrike" kern="0" cap="none" spc="0" normalizeH="0" baseline="0" noProof="0" dirty="0">
                <a:ln>
                  <a:noFill/>
                </a:ln>
                <a:solidFill>
                  <a:srgbClr val="FFFFFF"/>
                </a:solidFill>
                <a:effectLst/>
                <a:uLnTx/>
                <a:uFillTx/>
                <a:latin typeface="Arial"/>
                <a:ea typeface="ＭＳ Ｐゴシック"/>
                <a:cs typeface="Arial"/>
              </a:rPr>
              <a:t>以赛亚的时代</a:t>
            </a:r>
            <a:endParaRPr kumimoji="0" lang="en-US" sz="4400" b="1" i="0" u="none" strike="noStrike" kern="0" cap="none" spc="0" normalizeH="0" baseline="0" noProof="0" dirty="0">
              <a:ln>
                <a:noFill/>
              </a:ln>
              <a:solidFill>
                <a:srgbClr val="FFFFFF"/>
              </a:solidFill>
              <a:effectLst/>
              <a:uLnTx/>
              <a:uFillTx/>
              <a:latin typeface="Arial"/>
              <a:ea typeface="ＭＳ Ｐゴシック"/>
              <a:cs typeface="Arial"/>
            </a:endParaRPr>
          </a:p>
        </p:txBody>
      </p:sp>
    </p:spTree>
    <p:extLst>
      <p:ext uri="{BB962C8B-B14F-4D97-AF65-F5344CB8AC3E}">
        <p14:creationId xmlns:p14="http://schemas.microsoft.com/office/powerpoint/2010/main" val="1849454287"/>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9784" name="Oval 152"/>
          <p:cNvSpPr>
            <a:spLocks noChangeArrowheads="1"/>
          </p:cNvSpPr>
          <p:nvPr/>
        </p:nvSpPr>
        <p:spPr bwMode="auto">
          <a:xfrm>
            <a:off x="1295400" y="228600"/>
            <a:ext cx="6629400" cy="6477000"/>
          </a:xfrm>
          <a:prstGeom prst="ellipse">
            <a:avLst/>
          </a:prstGeom>
          <a:solidFill>
            <a:schemeClr val="tx2"/>
          </a:solidFill>
          <a:ln w="9525">
            <a:solidFill>
              <a:schemeClr val="bg1"/>
            </a:solidFill>
            <a:round/>
            <a:headEnd/>
            <a:tailEnd/>
          </a:ln>
          <a:effectLst>
            <a:outerShdw dist="35921" dir="2700000" algn="ctr" rotWithShape="0">
              <a:schemeClr val="tx2"/>
            </a:outerShdw>
          </a:effectLst>
        </p:spPr>
        <p:txBody>
          <a:bodyPr/>
          <a:lstStyle/>
          <a:p>
            <a:pPr>
              <a:defRPr/>
            </a:pPr>
            <a:endParaRPr lang="en-US" sz="1800">
              <a:solidFill>
                <a:srgbClr val="000000"/>
              </a:solidFill>
              <a:cs typeface="+mn-cs"/>
            </a:endParaRPr>
          </a:p>
        </p:txBody>
      </p:sp>
      <p:grpSp>
        <p:nvGrpSpPr>
          <p:cNvPr id="77827" name="Group 166"/>
          <p:cNvGrpSpPr>
            <a:grpSpLocks/>
          </p:cNvGrpSpPr>
          <p:nvPr/>
        </p:nvGrpSpPr>
        <p:grpSpPr bwMode="auto">
          <a:xfrm>
            <a:off x="4114800" y="0"/>
            <a:ext cx="4343400" cy="6858000"/>
            <a:chOff x="2592" y="0"/>
            <a:chExt cx="2736" cy="4320"/>
          </a:xfrm>
        </p:grpSpPr>
        <p:sp>
          <p:nvSpPr>
            <p:cNvPr id="77874" name="Rectangle 162" descr="Purple mesh"/>
            <p:cNvSpPr>
              <a:spLocks noChangeArrowheads="1"/>
            </p:cNvSpPr>
            <p:nvPr/>
          </p:nvSpPr>
          <p:spPr bwMode="auto">
            <a:xfrm>
              <a:off x="2592" y="3600"/>
              <a:ext cx="2016" cy="72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endParaRPr>
            </a:p>
          </p:txBody>
        </p:sp>
        <p:sp>
          <p:nvSpPr>
            <p:cNvPr id="77875" name="Rectangle 163" descr="Purple mesh"/>
            <p:cNvSpPr>
              <a:spLocks noChangeArrowheads="1"/>
            </p:cNvSpPr>
            <p:nvPr/>
          </p:nvSpPr>
          <p:spPr bwMode="auto">
            <a:xfrm>
              <a:off x="2592" y="0"/>
              <a:ext cx="2112" cy="1008"/>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endParaRPr>
            </a:p>
          </p:txBody>
        </p:sp>
        <p:sp>
          <p:nvSpPr>
            <p:cNvPr id="77876" name="Rectangle 164" descr="Purple mesh"/>
            <p:cNvSpPr>
              <a:spLocks noChangeArrowheads="1"/>
            </p:cNvSpPr>
            <p:nvPr/>
          </p:nvSpPr>
          <p:spPr bwMode="auto">
            <a:xfrm>
              <a:off x="4272" y="960"/>
              <a:ext cx="1056" cy="264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endParaRPr>
            </a:p>
          </p:txBody>
        </p:sp>
      </p:grpSp>
      <p:sp>
        <p:nvSpPr>
          <p:cNvPr id="77828" name="Oval 148"/>
          <p:cNvSpPr>
            <a:spLocks noChangeArrowheads="1"/>
          </p:cNvSpPr>
          <p:nvPr/>
        </p:nvSpPr>
        <p:spPr bwMode="auto">
          <a:xfrm>
            <a:off x="6705600" y="76200"/>
            <a:ext cx="914400" cy="914400"/>
          </a:xfrm>
          <a:prstGeom prst="ellipse">
            <a:avLst/>
          </a:prstGeom>
          <a:solidFill>
            <a:schemeClr val="accent2"/>
          </a:solidFill>
          <a:ln w="9525">
            <a:solidFill>
              <a:schemeClr val="tx1"/>
            </a:solidFill>
            <a:round/>
            <a:headEnd/>
            <a:tailEnd/>
          </a:ln>
        </p:spPr>
        <p:txBody>
          <a:bodyPr wrap="none" anchor="ctr"/>
          <a:lstStyle/>
          <a:p>
            <a:endParaRPr lang="en-US" sz="1800">
              <a:solidFill>
                <a:srgbClr val="000000"/>
              </a:solidFill>
            </a:endParaRPr>
          </a:p>
        </p:txBody>
      </p:sp>
      <p:grpSp>
        <p:nvGrpSpPr>
          <p:cNvPr id="77829" name="Group 172"/>
          <p:cNvGrpSpPr>
            <a:grpSpLocks/>
          </p:cNvGrpSpPr>
          <p:nvPr/>
        </p:nvGrpSpPr>
        <p:grpSpPr bwMode="auto">
          <a:xfrm>
            <a:off x="7848600" y="1447800"/>
            <a:ext cx="1219200" cy="838200"/>
            <a:chOff x="4944" y="912"/>
            <a:chExt cx="768" cy="528"/>
          </a:xfrm>
        </p:grpSpPr>
        <p:sp>
          <p:nvSpPr>
            <p:cNvPr id="69761" name="Rectangle 129"/>
            <p:cNvSpPr>
              <a:spLocks noChangeArrowheads="1"/>
            </p:cNvSpPr>
            <p:nvPr/>
          </p:nvSpPr>
          <p:spPr bwMode="auto">
            <a:xfrm>
              <a:off x="4944" y="912"/>
              <a:ext cx="768" cy="528"/>
            </a:xfrm>
            <a:prstGeom prst="rect">
              <a:avLst/>
            </a:prstGeom>
            <a:solidFill>
              <a:srgbClr val="0000FF"/>
            </a:solidFill>
            <a:ln w="25400">
              <a:solidFill>
                <a:schemeClr val="bg1"/>
              </a:solidFill>
              <a:miter lim="800000"/>
              <a:headEnd/>
              <a:tailEnd/>
            </a:ln>
            <a:effectLst>
              <a:outerShdw dist="35921" dir="2700000" algn="ctr" rotWithShape="0">
                <a:schemeClr val="tx2"/>
              </a:outerShdw>
            </a:effectLst>
          </p:spPr>
          <p:txBody>
            <a:bodyPr/>
            <a:lstStyle/>
            <a:p>
              <a:pPr>
                <a:defRPr/>
              </a:pPr>
              <a:endParaRPr lang="en-US" sz="1800">
                <a:solidFill>
                  <a:srgbClr val="000000"/>
                </a:solidFill>
                <a:cs typeface="+mn-cs"/>
              </a:endParaRPr>
            </a:p>
          </p:txBody>
        </p:sp>
        <p:sp>
          <p:nvSpPr>
            <p:cNvPr id="77873" name="AutoShape 109"/>
            <p:cNvSpPr>
              <a:spLocks/>
            </p:cNvSpPr>
            <p:nvPr/>
          </p:nvSpPr>
          <p:spPr bwMode="auto">
            <a:xfrm>
              <a:off x="4992" y="960"/>
              <a:ext cx="672" cy="432"/>
            </a:xfrm>
            <a:prstGeom prst="callout2">
              <a:avLst>
                <a:gd name="adj1" fmla="val 18519"/>
                <a:gd name="adj2" fmla="val -7144"/>
                <a:gd name="adj3" fmla="val 18519"/>
                <a:gd name="adj4" fmla="val -39435"/>
                <a:gd name="adj5" fmla="val 177778"/>
                <a:gd name="adj6" fmla="val -98361"/>
              </a:avLst>
            </a:prstGeom>
            <a:noFill/>
            <a:ln w="12700">
              <a:solidFill>
                <a:schemeClr val="bg1"/>
              </a:solidFill>
              <a:miter lim="800000"/>
              <a:headEnd type="none" w="sm" len="sm"/>
              <a:tailEnd type="none" w="sm" len="sm"/>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Lst>
          </p:spPr>
          <p:txBody>
            <a:bodyPr lIns="12700" tIns="12700" rIns="12700" bIns="12700"/>
            <a:lstStyle/>
            <a:p>
              <a:pPr algn="ctr"/>
              <a:r>
                <a:rPr lang="zh-CN" altLang="en-US" sz="2000" b="1">
                  <a:solidFill>
                    <a:srgbClr val="F8F8F8"/>
                  </a:solidFill>
                  <a:cs typeface="SimSun" charset="0"/>
                </a:rPr>
                <a:t>精神王国 </a:t>
              </a:r>
              <a:r>
                <a:rPr lang="en-US" altLang="zh-CN" sz="2000" b="1">
                  <a:solidFill>
                    <a:srgbClr val="F8F8F8"/>
                  </a:solidFill>
                  <a:cs typeface="SimSun" charset="0"/>
                </a:rPr>
                <a:t>(</a:t>
              </a:r>
              <a:r>
                <a:rPr lang="zh-CN" altLang="en-US" sz="2000" b="1">
                  <a:solidFill>
                    <a:srgbClr val="F8F8F8"/>
                  </a:solidFill>
                  <a:cs typeface="SimSun" charset="0"/>
                </a:rPr>
                <a:t>保存人</a:t>
              </a:r>
              <a:r>
                <a:rPr lang="en-US" altLang="zh-CN" sz="2000" b="1">
                  <a:solidFill>
                    <a:srgbClr val="F8F8F8"/>
                  </a:solidFill>
                  <a:cs typeface="SimSun" charset="0"/>
                </a:rPr>
                <a:t>)</a:t>
              </a:r>
              <a:r>
                <a:rPr lang="en-US" altLang="zh-CN" sz="1800">
                  <a:solidFill>
                    <a:srgbClr val="F8F8F8"/>
                  </a:solidFill>
                  <a:cs typeface="SimSun" charset="0"/>
                </a:rPr>
                <a:t> </a:t>
              </a:r>
            </a:p>
          </p:txBody>
        </p:sp>
      </p:grpSp>
      <p:sp>
        <p:nvSpPr>
          <p:cNvPr id="69742" name="Rectangle 110"/>
          <p:cNvSpPr>
            <a:spLocks noChangeArrowheads="1"/>
          </p:cNvSpPr>
          <p:nvPr/>
        </p:nvSpPr>
        <p:spPr bwMode="auto">
          <a:xfrm>
            <a:off x="2757488" y="1676400"/>
            <a:ext cx="1143000" cy="914400"/>
          </a:xfrm>
          <a:prstGeom prst="rect">
            <a:avLst/>
          </a:prstGeom>
          <a:noFill/>
          <a:ln w="3175">
            <a:noFill/>
            <a:miter lim="800000"/>
            <a:headEnd/>
            <a:tailEnd/>
          </a:ln>
          <a:effectLst>
            <a:outerShdw dist="35921" dir="2700000" algn="ctr" rotWithShape="0">
              <a:schemeClr val="tx2"/>
            </a:outerShdw>
          </a:effectLst>
        </p:spPr>
        <p:txBody>
          <a:bodyPr lIns="12700" tIns="12700" rIns="12700" bIns="12700"/>
          <a:lstStyle/>
          <a:p>
            <a:pPr algn="ctr"/>
            <a:r>
              <a:rPr lang="zh-CN" altLang="en-US" sz="2000" b="1">
                <a:solidFill>
                  <a:srgbClr val="F8F8F8"/>
                </a:solidFill>
                <a:effectLst>
                  <a:outerShdw blurRad="38100" dist="38100" dir="2700000" algn="tl">
                    <a:srgbClr val="DDDDDD"/>
                  </a:outerShdw>
                </a:effectLst>
                <a:cs typeface="SimSun" charset="0"/>
              </a:rPr>
              <a:t>未保存人</a:t>
            </a:r>
            <a:r>
              <a:rPr lang="zh-CN" altLang="en-US" sz="2000" b="1">
                <a:solidFill>
                  <a:srgbClr val="F8F8F8"/>
                </a:solidFill>
                <a:cs typeface="SimSun" charset="0"/>
              </a:rPr>
              <a:t>在公元前</a:t>
            </a:r>
            <a:endParaRPr lang="en-US" altLang="zh-CN" sz="2000" b="1">
              <a:solidFill>
                <a:srgbClr val="F8F8F8"/>
              </a:solidFill>
              <a:cs typeface="SimSun" charset="0"/>
            </a:endParaRPr>
          </a:p>
        </p:txBody>
      </p:sp>
      <p:sp>
        <p:nvSpPr>
          <p:cNvPr id="77831" name="Rectangle 111"/>
          <p:cNvSpPr>
            <a:spLocks noChangeArrowheads="1"/>
          </p:cNvSpPr>
          <p:nvPr/>
        </p:nvSpPr>
        <p:spPr bwMode="auto">
          <a:xfrm>
            <a:off x="2732088" y="2971800"/>
            <a:ext cx="1220787" cy="398463"/>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lIns="12700" tIns="12700" rIns="12700" bIns="12700"/>
          <a:lstStyle/>
          <a:p>
            <a:pPr algn="ctr"/>
            <a:r>
              <a:rPr lang="zh-CN" altLang="en-US" sz="2000" b="1">
                <a:solidFill>
                  <a:srgbClr val="F8F8F8"/>
                </a:solidFill>
                <a:cs typeface="SimSun" charset="0"/>
              </a:rPr>
              <a:t>本信教</a:t>
            </a:r>
            <a:endParaRPr lang="en-US" altLang="zh-CN" sz="2000" b="1">
              <a:solidFill>
                <a:srgbClr val="F8F8F8"/>
              </a:solidFill>
              <a:cs typeface="SimSun" charset="0"/>
            </a:endParaRPr>
          </a:p>
        </p:txBody>
      </p:sp>
      <p:sp>
        <p:nvSpPr>
          <p:cNvPr id="69745" name="Rectangle 113"/>
          <p:cNvSpPr>
            <a:spLocks noChangeArrowheads="1"/>
          </p:cNvSpPr>
          <p:nvPr/>
        </p:nvSpPr>
        <p:spPr bwMode="auto">
          <a:xfrm>
            <a:off x="152400" y="5791200"/>
            <a:ext cx="1981200" cy="762000"/>
          </a:xfrm>
          <a:prstGeom prst="rect">
            <a:avLst/>
          </a:prstGeom>
          <a:noFill/>
          <a:ln w="25400">
            <a:solidFill>
              <a:schemeClr val="bg1"/>
            </a:solidFill>
            <a:miter lim="800000"/>
            <a:headEnd/>
            <a:tailEnd/>
          </a:ln>
          <a:effectLst>
            <a:outerShdw dist="35921" dir="2700000" algn="ctr" rotWithShape="0">
              <a:schemeClr val="tx2"/>
            </a:outerShdw>
          </a:effectLst>
        </p:spPr>
        <p:txBody>
          <a:bodyPr/>
          <a:lstStyle/>
          <a:p>
            <a:pPr>
              <a:defRPr/>
            </a:pPr>
            <a:endParaRPr lang="en-US" sz="1800">
              <a:solidFill>
                <a:srgbClr val="000000"/>
              </a:solidFill>
              <a:cs typeface="+mn-cs"/>
            </a:endParaRPr>
          </a:p>
        </p:txBody>
      </p:sp>
      <p:sp>
        <p:nvSpPr>
          <p:cNvPr id="69746" name="Rectangle 114"/>
          <p:cNvSpPr>
            <a:spLocks noChangeArrowheads="1"/>
          </p:cNvSpPr>
          <p:nvPr/>
        </p:nvSpPr>
        <p:spPr bwMode="auto">
          <a:xfrm>
            <a:off x="2697163" y="4419600"/>
            <a:ext cx="1341437" cy="395288"/>
          </a:xfrm>
          <a:prstGeom prst="rect">
            <a:avLst/>
          </a:prstGeom>
          <a:noFill/>
          <a:ln w="12700">
            <a:noFill/>
            <a:miter lim="800000"/>
            <a:headEnd/>
            <a:tailEnd/>
          </a:ln>
          <a:effectLst>
            <a:outerShdw dist="35921" dir="2700000" algn="ctr" rotWithShape="0">
              <a:schemeClr val="tx2"/>
            </a:outerShdw>
          </a:effectLst>
        </p:spPr>
        <p:txBody>
          <a:bodyPr lIns="12700" tIns="12700" rIns="12700" bIns="12700"/>
          <a:lstStyle/>
          <a:p>
            <a:r>
              <a:rPr lang="ja-JP" altLang="en-US" sz="2000" b="1">
                <a:solidFill>
                  <a:srgbClr val="F8F8F8"/>
                </a:solidFill>
              </a:rPr>
              <a:t>千年</a:t>
            </a:r>
            <a:r>
              <a:rPr lang="zh-CN" altLang="en-US" sz="2000" b="1">
                <a:solidFill>
                  <a:srgbClr val="F8F8F8"/>
                </a:solidFill>
                <a:effectLst>
                  <a:outerShdw blurRad="38100" dist="38100" dir="2700000" algn="tl">
                    <a:srgbClr val="DDDDDD"/>
                  </a:outerShdw>
                </a:effectLst>
                <a:cs typeface="SimSun" charset="0"/>
              </a:rPr>
              <a:t>未</a:t>
            </a:r>
            <a:r>
              <a:rPr lang="zh-CN" altLang="en-US" sz="2000" b="1">
                <a:solidFill>
                  <a:srgbClr val="F8F8F8"/>
                </a:solidFill>
                <a:cs typeface="SimSun" charset="0"/>
              </a:rPr>
              <a:t>信教</a:t>
            </a:r>
            <a:endParaRPr lang="en-US" altLang="zh-CN" sz="2000" b="1">
              <a:solidFill>
                <a:srgbClr val="F8F8F8"/>
              </a:solidFill>
              <a:cs typeface="SimSun" charset="0"/>
            </a:endParaRPr>
          </a:p>
        </p:txBody>
      </p:sp>
      <p:sp>
        <p:nvSpPr>
          <p:cNvPr id="69751" name="Rectangle 119"/>
          <p:cNvSpPr>
            <a:spLocks noChangeArrowheads="1"/>
          </p:cNvSpPr>
          <p:nvPr/>
        </p:nvSpPr>
        <p:spPr bwMode="auto">
          <a:xfrm>
            <a:off x="2590800" y="2743200"/>
            <a:ext cx="4191000" cy="838200"/>
          </a:xfrm>
          <a:prstGeom prst="rect">
            <a:avLst/>
          </a:prstGeom>
          <a:noFill/>
          <a:ln w="25400">
            <a:solidFill>
              <a:schemeClr val="bg1"/>
            </a:solidFill>
            <a:miter lim="800000"/>
            <a:headEnd/>
            <a:tailEnd/>
          </a:ln>
          <a:effectLst>
            <a:outerShdw dist="35921" dir="2700000" algn="ctr" rotWithShape="0">
              <a:schemeClr val="tx2"/>
            </a:outerShdw>
          </a:effectLst>
        </p:spPr>
        <p:txBody>
          <a:bodyPr/>
          <a:lstStyle/>
          <a:p>
            <a:pPr>
              <a:defRPr/>
            </a:pPr>
            <a:endParaRPr lang="en-US" sz="1800">
              <a:solidFill>
                <a:srgbClr val="000000"/>
              </a:solidFill>
              <a:cs typeface="+mn-cs"/>
            </a:endParaRPr>
          </a:p>
        </p:txBody>
      </p:sp>
      <p:sp>
        <p:nvSpPr>
          <p:cNvPr id="69752" name="Rectangle 120"/>
          <p:cNvSpPr>
            <a:spLocks noChangeArrowheads="1"/>
          </p:cNvSpPr>
          <p:nvPr/>
        </p:nvSpPr>
        <p:spPr bwMode="auto">
          <a:xfrm>
            <a:off x="2590800" y="3581400"/>
            <a:ext cx="4191000" cy="2133600"/>
          </a:xfrm>
          <a:prstGeom prst="rect">
            <a:avLst/>
          </a:prstGeom>
          <a:noFill/>
          <a:ln w="25400">
            <a:solidFill>
              <a:schemeClr val="bg1"/>
            </a:solidFill>
            <a:miter lim="800000"/>
            <a:headEnd/>
            <a:tailEnd/>
          </a:ln>
          <a:effectLst>
            <a:outerShdw dist="35921" dir="2700000" algn="ctr" rotWithShape="0">
              <a:schemeClr val="tx2"/>
            </a:outerShdw>
          </a:effectLst>
        </p:spPr>
        <p:txBody>
          <a:bodyPr/>
          <a:lstStyle/>
          <a:p>
            <a:pPr>
              <a:defRPr/>
            </a:pPr>
            <a:endParaRPr lang="en-US" sz="1800">
              <a:solidFill>
                <a:srgbClr val="000000"/>
              </a:solidFill>
              <a:cs typeface="+mn-cs"/>
            </a:endParaRPr>
          </a:p>
        </p:txBody>
      </p:sp>
      <p:sp>
        <p:nvSpPr>
          <p:cNvPr id="69753" name="Rectangle 121"/>
          <p:cNvSpPr>
            <a:spLocks noChangeArrowheads="1"/>
          </p:cNvSpPr>
          <p:nvPr/>
        </p:nvSpPr>
        <p:spPr bwMode="auto">
          <a:xfrm>
            <a:off x="6413500" y="6324600"/>
            <a:ext cx="2425700" cy="457200"/>
          </a:xfrm>
          <a:prstGeom prst="rect">
            <a:avLst/>
          </a:prstGeom>
          <a:noFill/>
          <a:ln w="25400">
            <a:solidFill>
              <a:schemeClr val="bg1"/>
            </a:solidFill>
            <a:miter lim="800000"/>
            <a:headEnd/>
            <a:tailEnd/>
          </a:ln>
          <a:effectLst>
            <a:outerShdw dist="35921" dir="2700000" algn="ctr" rotWithShape="0">
              <a:schemeClr val="tx2"/>
            </a:outerShdw>
          </a:effectLst>
        </p:spPr>
        <p:txBody>
          <a:bodyPr/>
          <a:lstStyle/>
          <a:p>
            <a:pPr>
              <a:defRPr/>
            </a:pPr>
            <a:endParaRPr lang="en-US" sz="1800">
              <a:solidFill>
                <a:srgbClr val="000000"/>
              </a:solidFill>
              <a:cs typeface="+mn-cs"/>
            </a:endParaRPr>
          </a:p>
        </p:txBody>
      </p:sp>
      <p:sp>
        <p:nvSpPr>
          <p:cNvPr id="69754" name="Rectangle 122"/>
          <p:cNvSpPr>
            <a:spLocks noChangeArrowheads="1"/>
          </p:cNvSpPr>
          <p:nvPr/>
        </p:nvSpPr>
        <p:spPr bwMode="auto">
          <a:xfrm>
            <a:off x="4089400" y="1600200"/>
            <a:ext cx="2692400" cy="4114800"/>
          </a:xfrm>
          <a:prstGeom prst="rect">
            <a:avLst/>
          </a:prstGeom>
          <a:solidFill>
            <a:srgbClr val="0000FF"/>
          </a:solidFill>
          <a:ln w="25400">
            <a:solidFill>
              <a:srgbClr val="FFFFFF"/>
            </a:solidFill>
            <a:miter lim="800000"/>
            <a:headEnd/>
            <a:tailEnd/>
          </a:ln>
          <a:effectLst>
            <a:outerShdw dist="35921" dir="2700000" algn="ctr" rotWithShape="0">
              <a:schemeClr val="tx2"/>
            </a:outerShdw>
          </a:effectLst>
        </p:spPr>
        <p:txBody>
          <a:bodyPr/>
          <a:lstStyle/>
          <a:p>
            <a:pPr>
              <a:defRPr/>
            </a:pPr>
            <a:endParaRPr lang="en-US" sz="1800">
              <a:solidFill>
                <a:srgbClr val="000000"/>
              </a:solidFill>
              <a:cs typeface="+mn-cs"/>
            </a:endParaRPr>
          </a:p>
        </p:txBody>
      </p:sp>
      <p:sp>
        <p:nvSpPr>
          <p:cNvPr id="69755" name="Line 123"/>
          <p:cNvSpPr>
            <a:spLocks noChangeShapeType="1"/>
          </p:cNvSpPr>
          <p:nvPr/>
        </p:nvSpPr>
        <p:spPr bwMode="auto">
          <a:xfrm flipV="1">
            <a:off x="4114800" y="3581400"/>
            <a:ext cx="2667000" cy="1588"/>
          </a:xfrm>
          <a:prstGeom prst="line">
            <a:avLst/>
          </a:prstGeom>
          <a:noFill/>
          <a:ln w="25400">
            <a:solidFill>
              <a:schemeClr val="bg1"/>
            </a:solidFill>
            <a:round/>
            <a:headEnd type="none" w="lg" len="sm"/>
            <a:tailEnd type="none" w="lg" len="sm"/>
          </a:ln>
          <a:effectLst>
            <a:outerShdw dist="35921" dir="2700000" algn="ctr" rotWithShape="0">
              <a:schemeClr val="tx2"/>
            </a:outerShdw>
          </a:effectLst>
        </p:spPr>
        <p:txBody>
          <a:bodyPr/>
          <a:lstStyle/>
          <a:p>
            <a:pPr>
              <a:defRPr/>
            </a:pPr>
            <a:endParaRPr lang="en-US" sz="1800">
              <a:solidFill>
                <a:srgbClr val="000000"/>
              </a:solidFill>
              <a:cs typeface="+mn-cs"/>
            </a:endParaRPr>
          </a:p>
        </p:txBody>
      </p:sp>
      <p:sp>
        <p:nvSpPr>
          <p:cNvPr id="69756" name="Line 124"/>
          <p:cNvSpPr>
            <a:spLocks noChangeShapeType="1"/>
          </p:cNvSpPr>
          <p:nvPr/>
        </p:nvSpPr>
        <p:spPr bwMode="auto">
          <a:xfrm flipV="1">
            <a:off x="4038600" y="2743200"/>
            <a:ext cx="2743200" cy="0"/>
          </a:xfrm>
          <a:prstGeom prst="line">
            <a:avLst/>
          </a:prstGeom>
          <a:noFill/>
          <a:ln w="25400">
            <a:solidFill>
              <a:schemeClr val="bg1"/>
            </a:solidFill>
            <a:round/>
            <a:headEnd type="none" w="lg" len="sm"/>
            <a:tailEnd type="none" w="lg" len="sm"/>
          </a:ln>
          <a:effectLst>
            <a:outerShdw dist="35921" dir="2700000" algn="ctr" rotWithShape="0">
              <a:schemeClr val="tx2"/>
            </a:outerShdw>
          </a:effectLst>
        </p:spPr>
        <p:txBody>
          <a:bodyPr/>
          <a:lstStyle/>
          <a:p>
            <a:pPr>
              <a:defRPr/>
            </a:pPr>
            <a:endParaRPr lang="en-US" sz="1800">
              <a:solidFill>
                <a:srgbClr val="000000"/>
              </a:solidFill>
              <a:cs typeface="+mn-cs"/>
            </a:endParaRPr>
          </a:p>
        </p:txBody>
      </p:sp>
      <p:sp>
        <p:nvSpPr>
          <p:cNvPr id="77840" name="Rectangle 125"/>
          <p:cNvSpPr>
            <a:spLocks noChangeArrowheads="1"/>
          </p:cNvSpPr>
          <p:nvPr/>
        </p:nvSpPr>
        <p:spPr bwMode="auto">
          <a:xfrm>
            <a:off x="4775200" y="2971800"/>
            <a:ext cx="1244600" cy="381000"/>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12700" tIns="12700" rIns="12700" bIns="12700"/>
          <a:lstStyle/>
          <a:p>
            <a:pPr algn="ctr"/>
            <a:r>
              <a:rPr lang="zh-CN" altLang="en-US" sz="2000" b="1">
                <a:solidFill>
                  <a:srgbClr val="F8F8F8"/>
                </a:solidFill>
                <a:cs typeface="SimSun" charset="0"/>
              </a:rPr>
              <a:t>教会</a:t>
            </a:r>
            <a:r>
              <a:rPr lang="zh-CN" altLang="en-US" sz="1800">
                <a:solidFill>
                  <a:srgbClr val="000000"/>
                </a:solidFill>
                <a:cs typeface="SimSun" charset="0"/>
              </a:rPr>
              <a:t> </a:t>
            </a:r>
            <a:endParaRPr lang="en-US" altLang="zh-CN" sz="1800">
              <a:solidFill>
                <a:srgbClr val="000000"/>
              </a:solidFill>
              <a:cs typeface="SimSun" charset="0"/>
            </a:endParaRPr>
          </a:p>
        </p:txBody>
      </p:sp>
      <p:sp>
        <p:nvSpPr>
          <p:cNvPr id="77841" name="Rectangle 126"/>
          <p:cNvSpPr>
            <a:spLocks noChangeArrowheads="1"/>
          </p:cNvSpPr>
          <p:nvPr/>
        </p:nvSpPr>
        <p:spPr bwMode="auto">
          <a:xfrm>
            <a:off x="4876800" y="4419600"/>
            <a:ext cx="1143000" cy="403225"/>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12700" tIns="12700" rIns="12700" bIns="12700"/>
          <a:lstStyle/>
          <a:p>
            <a:r>
              <a:rPr lang="ja-JP" altLang="en-US" sz="2000" b="1">
                <a:solidFill>
                  <a:srgbClr val="F8F8F8"/>
                </a:solidFill>
              </a:rPr>
              <a:t>千年</a:t>
            </a:r>
            <a:r>
              <a:rPr lang="zh-CN" altLang="en-US" sz="2000" b="1">
                <a:solidFill>
                  <a:srgbClr val="F8F8F8"/>
                </a:solidFill>
                <a:cs typeface="SimSun" charset="0"/>
              </a:rPr>
              <a:t>信教</a:t>
            </a:r>
            <a:endParaRPr lang="en-US" altLang="zh-CN" sz="2000" b="1">
              <a:solidFill>
                <a:srgbClr val="F8F8F8"/>
              </a:solidFill>
              <a:cs typeface="SimSun" charset="0"/>
            </a:endParaRPr>
          </a:p>
        </p:txBody>
      </p:sp>
      <p:sp>
        <p:nvSpPr>
          <p:cNvPr id="77842" name="Rectangle 127"/>
          <p:cNvSpPr>
            <a:spLocks noChangeArrowheads="1"/>
          </p:cNvSpPr>
          <p:nvPr/>
        </p:nvSpPr>
        <p:spPr bwMode="auto">
          <a:xfrm>
            <a:off x="4953000" y="1676400"/>
            <a:ext cx="1905000" cy="1066800"/>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12700" tIns="12700" rIns="12700" bIns="12700"/>
          <a:lstStyle/>
          <a:p>
            <a:pPr algn="ctr"/>
            <a:r>
              <a:rPr lang="zh-CN" altLang="en-US" sz="2000" b="1">
                <a:solidFill>
                  <a:srgbClr val="F8F8F8"/>
                </a:solidFill>
                <a:cs typeface="SimSun" charset="0"/>
              </a:rPr>
              <a:t>神权和王权 </a:t>
            </a:r>
            <a:br>
              <a:rPr lang="en-US" altLang="zh-CN" sz="2000" b="1">
                <a:solidFill>
                  <a:srgbClr val="F8F8F8"/>
                </a:solidFill>
                <a:cs typeface="SimSun" charset="0"/>
              </a:rPr>
            </a:br>
            <a:r>
              <a:rPr lang="en-US" altLang="zh-CN" sz="2000" b="1">
                <a:solidFill>
                  <a:srgbClr val="F8F8F8"/>
                </a:solidFill>
                <a:cs typeface="SimSun" charset="0"/>
              </a:rPr>
              <a:t>(</a:t>
            </a:r>
            <a:r>
              <a:rPr lang="zh-CN" altLang="en-US" sz="2000" b="1">
                <a:solidFill>
                  <a:srgbClr val="F8F8F8"/>
                </a:solidFill>
                <a:cs typeface="SimSun" charset="0"/>
              </a:rPr>
              <a:t>旧约圣徒在以色列法律规定</a:t>
            </a:r>
            <a:r>
              <a:rPr lang="en-US" altLang="zh-CN" sz="2000" b="1">
                <a:solidFill>
                  <a:srgbClr val="F8F8F8"/>
                </a:solidFill>
                <a:cs typeface="SimSun" charset="0"/>
              </a:rPr>
              <a:t>)</a:t>
            </a:r>
          </a:p>
        </p:txBody>
      </p:sp>
      <p:sp>
        <p:nvSpPr>
          <p:cNvPr id="69760" name="Rectangle 128"/>
          <p:cNvSpPr>
            <a:spLocks noChangeArrowheads="1"/>
          </p:cNvSpPr>
          <p:nvPr/>
        </p:nvSpPr>
        <p:spPr bwMode="auto">
          <a:xfrm>
            <a:off x="2590800" y="1600200"/>
            <a:ext cx="1485900" cy="1143000"/>
          </a:xfrm>
          <a:prstGeom prst="rect">
            <a:avLst/>
          </a:prstGeom>
          <a:noFill/>
          <a:ln w="25400">
            <a:solidFill>
              <a:schemeClr val="bg1"/>
            </a:solidFill>
            <a:miter lim="800000"/>
            <a:headEnd/>
            <a:tailEnd/>
          </a:ln>
          <a:effectLst>
            <a:outerShdw dist="35921" dir="2700000" algn="ctr" rotWithShape="0">
              <a:schemeClr val="tx2"/>
            </a:outerShdw>
          </a:effectLst>
        </p:spPr>
        <p:txBody>
          <a:bodyPr/>
          <a:lstStyle/>
          <a:p>
            <a:pPr>
              <a:defRPr/>
            </a:pPr>
            <a:endParaRPr lang="en-US" sz="1800">
              <a:solidFill>
                <a:srgbClr val="000000"/>
              </a:solidFill>
              <a:cs typeface="+mn-cs"/>
            </a:endParaRPr>
          </a:p>
        </p:txBody>
      </p:sp>
      <p:sp>
        <p:nvSpPr>
          <p:cNvPr id="69762" name="Line 130"/>
          <p:cNvSpPr>
            <a:spLocks noChangeShapeType="1"/>
          </p:cNvSpPr>
          <p:nvPr/>
        </p:nvSpPr>
        <p:spPr bwMode="auto">
          <a:xfrm flipH="1">
            <a:off x="6324600" y="533400"/>
            <a:ext cx="381000" cy="304800"/>
          </a:xfrm>
          <a:prstGeom prst="line">
            <a:avLst/>
          </a:prstGeom>
          <a:noFill/>
          <a:ln w="12700">
            <a:solidFill>
              <a:schemeClr val="bg1"/>
            </a:solidFill>
            <a:round/>
            <a:headEnd type="none" w="lg" len="sm"/>
            <a:tailEnd type="none" w="lg" len="sm"/>
          </a:ln>
          <a:effectLst>
            <a:outerShdw dist="35921" dir="2700000" algn="ctr" rotWithShape="0">
              <a:schemeClr val="tx2"/>
            </a:outerShdw>
          </a:effectLst>
        </p:spPr>
        <p:txBody>
          <a:bodyPr/>
          <a:lstStyle/>
          <a:p>
            <a:pPr>
              <a:defRPr/>
            </a:pPr>
            <a:endParaRPr lang="en-US" sz="1800">
              <a:solidFill>
                <a:srgbClr val="000000"/>
              </a:solidFill>
              <a:cs typeface="+mn-cs"/>
            </a:endParaRPr>
          </a:p>
        </p:txBody>
      </p:sp>
      <p:sp>
        <p:nvSpPr>
          <p:cNvPr id="69763" name="Line 131"/>
          <p:cNvSpPr>
            <a:spLocks noChangeShapeType="1"/>
          </p:cNvSpPr>
          <p:nvPr/>
        </p:nvSpPr>
        <p:spPr bwMode="auto">
          <a:xfrm flipV="1">
            <a:off x="2667000" y="3429000"/>
            <a:ext cx="2133600" cy="228600"/>
          </a:xfrm>
          <a:prstGeom prst="line">
            <a:avLst/>
          </a:prstGeom>
          <a:noFill/>
          <a:ln w="12700">
            <a:solidFill>
              <a:schemeClr val="bg1"/>
            </a:solidFill>
            <a:round/>
            <a:headEnd type="none" w="lg" len="sm"/>
            <a:tailEnd type="none" w="lg" len="sm"/>
          </a:ln>
          <a:effectLst>
            <a:outerShdw dist="35921" dir="2700000" algn="ctr" rotWithShape="0">
              <a:schemeClr val="tx2"/>
            </a:outerShdw>
          </a:effectLst>
        </p:spPr>
        <p:txBody>
          <a:bodyPr/>
          <a:lstStyle/>
          <a:p>
            <a:pPr>
              <a:defRPr/>
            </a:pPr>
            <a:endParaRPr lang="en-US" sz="1800">
              <a:solidFill>
                <a:srgbClr val="000000"/>
              </a:solidFill>
              <a:cs typeface="+mn-cs"/>
            </a:endParaRPr>
          </a:p>
        </p:txBody>
      </p:sp>
      <p:sp>
        <p:nvSpPr>
          <p:cNvPr id="69765" name="Line 133"/>
          <p:cNvSpPr>
            <a:spLocks noChangeShapeType="1"/>
          </p:cNvSpPr>
          <p:nvPr/>
        </p:nvSpPr>
        <p:spPr bwMode="auto">
          <a:xfrm flipH="1">
            <a:off x="4953000" y="1600200"/>
            <a:ext cx="15875" cy="1143000"/>
          </a:xfrm>
          <a:prstGeom prst="line">
            <a:avLst/>
          </a:prstGeom>
          <a:noFill/>
          <a:ln w="12700">
            <a:solidFill>
              <a:schemeClr val="bg1"/>
            </a:solidFill>
            <a:round/>
            <a:headEnd/>
            <a:tailEnd/>
          </a:ln>
          <a:effectLst>
            <a:outerShdw dist="35921" dir="2700000" algn="ctr" rotWithShape="0">
              <a:schemeClr val="tx2"/>
            </a:outerShdw>
          </a:effectLst>
        </p:spPr>
        <p:txBody>
          <a:bodyPr/>
          <a:lstStyle/>
          <a:p>
            <a:pPr>
              <a:defRPr/>
            </a:pPr>
            <a:endParaRPr lang="en-US" sz="1800">
              <a:solidFill>
                <a:srgbClr val="000000"/>
              </a:solidFill>
              <a:cs typeface="+mn-cs"/>
            </a:endParaRPr>
          </a:p>
        </p:txBody>
      </p:sp>
      <p:sp>
        <p:nvSpPr>
          <p:cNvPr id="77847" name="Rectangle 134"/>
          <p:cNvSpPr>
            <a:spLocks noChangeArrowheads="1"/>
          </p:cNvSpPr>
          <p:nvPr/>
        </p:nvSpPr>
        <p:spPr bwMode="auto">
          <a:xfrm>
            <a:off x="4130675" y="1676400"/>
            <a:ext cx="822325" cy="914400"/>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12700" tIns="12700" rIns="12700" bIns="12700"/>
          <a:lstStyle/>
          <a:p>
            <a:pPr algn="ctr"/>
            <a:r>
              <a:rPr lang="zh-CN" altLang="en-US" sz="2000" b="1">
                <a:solidFill>
                  <a:srgbClr val="F8F8F8"/>
                </a:solidFill>
                <a:cs typeface="SimSun" charset="0"/>
              </a:rPr>
              <a:t>摩西的之前圣徒</a:t>
            </a:r>
            <a:endParaRPr lang="en-US" altLang="zh-CN" sz="2000" b="1">
              <a:solidFill>
                <a:srgbClr val="F8F8F8"/>
              </a:solidFill>
              <a:cs typeface="SimSun" charset="0"/>
            </a:endParaRPr>
          </a:p>
        </p:txBody>
      </p:sp>
      <p:sp>
        <p:nvSpPr>
          <p:cNvPr id="69767" name="Line 135"/>
          <p:cNvSpPr>
            <a:spLocks noChangeShapeType="1"/>
          </p:cNvSpPr>
          <p:nvPr/>
        </p:nvSpPr>
        <p:spPr bwMode="auto">
          <a:xfrm flipV="1">
            <a:off x="2628900" y="4930775"/>
            <a:ext cx="4152900" cy="0"/>
          </a:xfrm>
          <a:prstGeom prst="line">
            <a:avLst/>
          </a:prstGeom>
          <a:noFill/>
          <a:ln w="12700">
            <a:solidFill>
              <a:schemeClr val="bg1"/>
            </a:solidFill>
            <a:round/>
            <a:headEnd/>
            <a:tailEnd/>
          </a:ln>
          <a:effectLst>
            <a:outerShdw dist="35921" dir="2700000" algn="ctr" rotWithShape="0">
              <a:schemeClr val="tx2"/>
            </a:outerShdw>
          </a:effectLst>
        </p:spPr>
        <p:txBody>
          <a:bodyPr/>
          <a:lstStyle/>
          <a:p>
            <a:pPr>
              <a:defRPr/>
            </a:pPr>
            <a:endParaRPr lang="en-US" sz="1800">
              <a:solidFill>
                <a:srgbClr val="000000"/>
              </a:solidFill>
              <a:cs typeface="+mn-cs"/>
            </a:endParaRPr>
          </a:p>
        </p:txBody>
      </p:sp>
      <p:sp>
        <p:nvSpPr>
          <p:cNvPr id="69773" name="Rectangle 141"/>
          <p:cNvSpPr>
            <a:spLocks noChangeArrowheads="1"/>
          </p:cNvSpPr>
          <p:nvPr/>
        </p:nvSpPr>
        <p:spPr bwMode="auto">
          <a:xfrm>
            <a:off x="76200" y="838200"/>
            <a:ext cx="1447800" cy="1371600"/>
          </a:xfrm>
          <a:prstGeom prst="rect">
            <a:avLst/>
          </a:prstGeom>
          <a:solidFill>
            <a:schemeClr val="accent2"/>
          </a:solidFill>
          <a:ln w="57150">
            <a:solidFill>
              <a:schemeClr val="bg1"/>
            </a:solidFill>
            <a:miter lim="800000"/>
            <a:headEnd/>
            <a:tailEnd/>
          </a:ln>
          <a:effectLst>
            <a:outerShdw dist="35921" dir="2700000" algn="ctr" rotWithShape="0">
              <a:schemeClr val="tx2"/>
            </a:outerShdw>
          </a:effectLst>
        </p:spPr>
        <p:txBody>
          <a:bodyPr/>
          <a:lstStyle/>
          <a:p>
            <a:pPr>
              <a:defRPr/>
            </a:pPr>
            <a:endParaRPr lang="en-US" sz="1800">
              <a:solidFill>
                <a:srgbClr val="000000"/>
              </a:solidFill>
              <a:cs typeface="+mn-cs"/>
            </a:endParaRPr>
          </a:p>
        </p:txBody>
      </p:sp>
      <p:grpSp>
        <p:nvGrpSpPr>
          <p:cNvPr id="77850" name="Group 169"/>
          <p:cNvGrpSpPr>
            <a:grpSpLocks/>
          </p:cNvGrpSpPr>
          <p:nvPr/>
        </p:nvGrpSpPr>
        <p:grpSpPr bwMode="auto">
          <a:xfrm>
            <a:off x="4343400" y="4495800"/>
            <a:ext cx="4394200" cy="2362200"/>
            <a:chOff x="2736" y="2832"/>
            <a:chExt cx="2768" cy="1488"/>
          </a:xfrm>
        </p:grpSpPr>
        <p:sp>
          <p:nvSpPr>
            <p:cNvPr id="69764" name="Line 132"/>
            <p:cNvSpPr>
              <a:spLocks noChangeShapeType="1"/>
            </p:cNvSpPr>
            <p:nvPr/>
          </p:nvSpPr>
          <p:spPr bwMode="auto">
            <a:xfrm flipV="1">
              <a:off x="2736" y="2832"/>
              <a:ext cx="160" cy="1248"/>
            </a:xfrm>
            <a:prstGeom prst="line">
              <a:avLst/>
            </a:prstGeom>
            <a:noFill/>
            <a:ln w="12700">
              <a:solidFill>
                <a:schemeClr val="bg1"/>
              </a:solidFill>
              <a:round/>
              <a:headEnd type="none" w="lg" len="sm"/>
              <a:tailEnd type="none" w="lg" len="sm"/>
            </a:ln>
            <a:effectLst>
              <a:outerShdw dist="35921" dir="2700000" algn="ctr" rotWithShape="0">
                <a:schemeClr val="tx2"/>
              </a:outerShdw>
            </a:effectLst>
          </p:spPr>
          <p:txBody>
            <a:bodyPr/>
            <a:lstStyle/>
            <a:p>
              <a:pPr>
                <a:defRPr/>
              </a:pPr>
              <a:endParaRPr lang="en-US" sz="1800">
                <a:solidFill>
                  <a:srgbClr val="000000"/>
                </a:solidFill>
                <a:cs typeface="+mn-cs"/>
              </a:endParaRPr>
            </a:p>
          </p:txBody>
        </p:sp>
        <p:sp>
          <p:nvSpPr>
            <p:cNvPr id="77871" name="AutoShape 136"/>
            <p:cNvSpPr>
              <a:spLocks/>
            </p:cNvSpPr>
            <p:nvPr/>
          </p:nvSpPr>
          <p:spPr bwMode="auto">
            <a:xfrm>
              <a:off x="4080" y="4008"/>
              <a:ext cx="1424" cy="312"/>
            </a:xfrm>
            <a:prstGeom prst="callout2">
              <a:avLst>
                <a:gd name="adj1" fmla="val 25963"/>
                <a:gd name="adj2" fmla="val -3231"/>
                <a:gd name="adj3" fmla="val 25963"/>
                <a:gd name="adj4" fmla="val -94454"/>
                <a:gd name="adj5" fmla="val -315384"/>
                <a:gd name="adj6" fmla="val -112218"/>
              </a:avLst>
            </a:prstGeom>
            <a:noFill/>
            <a:ln w="12700">
              <a:solidFill>
                <a:schemeClr val="bg1"/>
              </a:solidFill>
              <a:miter lim="800000"/>
              <a:headEnd type="none" w="sm" len="sm"/>
              <a:tailEnd type="none" w="sm" len="sm"/>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Lst>
          </p:spPr>
          <p:txBody>
            <a:bodyPr lIns="12700" tIns="12700" rIns="12700" bIns="12700"/>
            <a:lstStyle/>
            <a:p>
              <a:pPr algn="ctr"/>
              <a:r>
                <a:rPr lang="zh-CN" altLang="en-US" sz="2000" b="1">
                  <a:solidFill>
                    <a:srgbClr val="F8F8F8"/>
                  </a:solidFill>
                  <a:cs typeface="SimSun" charset="0"/>
                </a:rPr>
                <a:t>千年王国</a:t>
              </a:r>
              <a:r>
                <a:rPr lang="zh-CN" altLang="en-US" sz="2000">
                  <a:solidFill>
                    <a:srgbClr val="000000"/>
                  </a:solidFill>
                  <a:cs typeface="SimSun" charset="0"/>
                </a:rPr>
                <a:t> </a:t>
              </a:r>
              <a:endParaRPr lang="en-US" altLang="zh-CN" sz="2000">
                <a:solidFill>
                  <a:srgbClr val="000000"/>
                </a:solidFill>
                <a:cs typeface="SimSun" charset="0"/>
              </a:endParaRPr>
            </a:p>
          </p:txBody>
        </p:sp>
      </p:grpSp>
      <p:sp>
        <p:nvSpPr>
          <p:cNvPr id="77851" name="Rectangle 137"/>
          <p:cNvSpPr>
            <a:spLocks noChangeArrowheads="1"/>
          </p:cNvSpPr>
          <p:nvPr/>
        </p:nvSpPr>
        <p:spPr bwMode="auto">
          <a:xfrm>
            <a:off x="2667000" y="5030788"/>
            <a:ext cx="1447800" cy="608012"/>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12700" tIns="12700" rIns="12700" bIns="12700"/>
          <a:lstStyle/>
          <a:p>
            <a:pPr algn="ctr"/>
            <a:r>
              <a:rPr lang="zh-CN" altLang="en-US" sz="2000" b="1">
                <a:solidFill>
                  <a:srgbClr val="F8F8F8"/>
                </a:solidFill>
                <a:cs typeface="SimSun" charset="0"/>
              </a:rPr>
              <a:t>第二次的死亡</a:t>
            </a:r>
            <a:r>
              <a:rPr lang="zh-CN" altLang="en-US" sz="2000">
                <a:solidFill>
                  <a:srgbClr val="F8F8F8"/>
                </a:solidFill>
                <a:cs typeface="SimSun" charset="0"/>
              </a:rPr>
              <a:t> </a:t>
            </a:r>
            <a:r>
              <a:rPr lang="en-US" altLang="zh-CN" sz="2000" b="1">
                <a:solidFill>
                  <a:srgbClr val="F8F8F8"/>
                </a:solidFill>
                <a:cs typeface="SimSun" charset="0"/>
              </a:rPr>
              <a:t>(</a:t>
            </a:r>
            <a:r>
              <a:rPr lang="zh-CN" altLang="en-US" sz="2000" b="1">
                <a:solidFill>
                  <a:srgbClr val="F8F8F8"/>
                </a:solidFill>
                <a:cs typeface="SimSun" charset="0"/>
              </a:rPr>
              <a:t>地狱</a:t>
            </a:r>
            <a:r>
              <a:rPr lang="en-US" altLang="zh-CN" sz="2000" b="1">
                <a:solidFill>
                  <a:srgbClr val="F8F8F8"/>
                </a:solidFill>
                <a:cs typeface="SimSun" charset="0"/>
              </a:rPr>
              <a:t>)</a:t>
            </a:r>
          </a:p>
        </p:txBody>
      </p:sp>
      <p:sp>
        <p:nvSpPr>
          <p:cNvPr id="77852" name="Rectangle 138"/>
          <p:cNvSpPr>
            <a:spLocks noChangeArrowheads="1"/>
          </p:cNvSpPr>
          <p:nvPr/>
        </p:nvSpPr>
        <p:spPr bwMode="auto">
          <a:xfrm>
            <a:off x="4648200" y="5029200"/>
            <a:ext cx="1828800" cy="609600"/>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12700" tIns="12700" rIns="12700" bIns="12700"/>
          <a:lstStyle/>
          <a:p>
            <a:pPr algn="ctr"/>
            <a:r>
              <a:rPr lang="zh-CN" altLang="en-US" sz="2000" b="1">
                <a:solidFill>
                  <a:srgbClr val="F8F8F8"/>
                </a:solidFill>
                <a:cs typeface="SimSun" charset="0"/>
              </a:rPr>
              <a:t>永恒的生命</a:t>
            </a:r>
            <a:br>
              <a:rPr lang="en-US" altLang="zh-CN" sz="2000" b="1">
                <a:solidFill>
                  <a:srgbClr val="F8F8F8"/>
                </a:solidFill>
                <a:cs typeface="SimSun" charset="0"/>
              </a:rPr>
            </a:br>
            <a:r>
              <a:rPr lang="zh-CN" altLang="en-US" sz="2000" b="1">
                <a:solidFill>
                  <a:srgbClr val="F8F8F8"/>
                </a:solidFill>
                <a:cs typeface="SimSun" charset="0"/>
              </a:rPr>
              <a:t>（天堂）</a:t>
            </a:r>
            <a:r>
              <a:rPr lang="zh-CN" altLang="en-US" sz="1800">
                <a:solidFill>
                  <a:srgbClr val="F8F8F8"/>
                </a:solidFill>
                <a:cs typeface="SimSun" charset="0"/>
              </a:rPr>
              <a:t> </a:t>
            </a:r>
            <a:endParaRPr lang="en-US" altLang="zh-CN" sz="1800">
              <a:solidFill>
                <a:srgbClr val="F8F8F8"/>
              </a:solidFill>
              <a:cs typeface="SimSun" charset="0"/>
            </a:endParaRPr>
          </a:p>
        </p:txBody>
      </p:sp>
      <p:sp>
        <p:nvSpPr>
          <p:cNvPr id="69771" name="Text Box 139"/>
          <p:cNvSpPr txBox="1">
            <a:spLocks noChangeArrowheads="1"/>
          </p:cNvSpPr>
          <p:nvPr/>
        </p:nvSpPr>
        <p:spPr bwMode="auto">
          <a:xfrm>
            <a:off x="1447800" y="2209800"/>
            <a:ext cx="1219200" cy="2667000"/>
          </a:xfrm>
          <a:prstGeom prst="rect">
            <a:avLst/>
          </a:prstGeom>
          <a:noFill/>
          <a:ln w="9525">
            <a:noFill/>
            <a:miter lim="800000"/>
            <a:headEnd/>
            <a:tailEnd/>
          </a:ln>
          <a:effec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2000" b="1">
                <a:solidFill>
                  <a:srgbClr val="F8F8F8"/>
                </a:solidFill>
                <a:effectLst>
                  <a:outerShdw blurRad="38100" dist="38100" dir="2700000" algn="tl">
                    <a:srgbClr val="DDDDDD"/>
                  </a:outerShdw>
                </a:effectLst>
                <a:latin typeface="SimSun" charset="0"/>
                <a:cs typeface="SimSun" charset="0"/>
              </a:rPr>
              <a:t>黑暗王国 </a:t>
            </a:r>
            <a:r>
              <a:rPr lang="en-US" altLang="zh-CN" sz="1800" b="1">
                <a:solidFill>
                  <a:srgbClr val="F8F8F8"/>
                </a:solidFill>
                <a:cs typeface="SimSun" charset="0"/>
              </a:rPr>
              <a:t>(</a:t>
            </a:r>
            <a:r>
              <a:rPr lang="zh-CN" altLang="en-US" sz="2000" b="1">
                <a:solidFill>
                  <a:srgbClr val="F8F8F8"/>
                </a:solidFill>
                <a:effectLst>
                  <a:outerShdw blurRad="38100" dist="38100" dir="2700000" algn="tl">
                    <a:srgbClr val="DDDDDD"/>
                  </a:outerShdw>
                </a:effectLst>
                <a:latin typeface="SimSun" charset="0"/>
                <a:cs typeface="SimSun" charset="0"/>
              </a:rPr>
              <a:t>阴影部分是各种不同年龄的未保存人和恶魔</a:t>
            </a:r>
            <a:r>
              <a:rPr lang="en-US" altLang="zh-CN" sz="1800" b="1">
                <a:solidFill>
                  <a:srgbClr val="F8F8F8"/>
                </a:solidFill>
                <a:cs typeface="SimSun" charset="0"/>
              </a:rPr>
              <a:t>)</a:t>
            </a:r>
          </a:p>
        </p:txBody>
      </p:sp>
      <p:grpSp>
        <p:nvGrpSpPr>
          <p:cNvPr id="77854" name="Group 171"/>
          <p:cNvGrpSpPr>
            <a:grpSpLocks/>
          </p:cNvGrpSpPr>
          <p:nvPr/>
        </p:nvGrpSpPr>
        <p:grpSpPr bwMode="auto">
          <a:xfrm>
            <a:off x="76200" y="838200"/>
            <a:ext cx="1447800" cy="1371600"/>
            <a:chOff x="48" y="528"/>
            <a:chExt cx="912" cy="720"/>
          </a:xfrm>
        </p:grpSpPr>
        <p:sp>
          <p:nvSpPr>
            <p:cNvPr id="77868" name="AutoShape 118"/>
            <p:cNvSpPr>
              <a:spLocks/>
            </p:cNvSpPr>
            <p:nvPr/>
          </p:nvSpPr>
          <p:spPr bwMode="auto">
            <a:xfrm>
              <a:off x="192" y="528"/>
              <a:ext cx="720" cy="720"/>
            </a:xfrm>
            <a:prstGeom prst="callout2">
              <a:avLst>
                <a:gd name="adj1" fmla="val 88750"/>
                <a:gd name="adj2" fmla="val 106389"/>
                <a:gd name="adj3" fmla="val 88750"/>
                <a:gd name="adj4" fmla="val 185556"/>
                <a:gd name="adj5" fmla="val 113333"/>
                <a:gd name="adj6" fmla="val 210139"/>
              </a:avLst>
            </a:prstGeom>
            <a:noFill/>
            <a:ln w="28575">
              <a:solidFill>
                <a:schemeClr val="bg1"/>
              </a:solidFill>
              <a:miter lim="800000"/>
              <a:headEnd type="none" w="sm" len="sm"/>
              <a:tailEnd type="none" w="sm" len="sm"/>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Lst>
          </p:spPr>
          <p:txBody>
            <a:bodyPr lIns="12700" tIns="12700" rIns="12700" bIns="12700"/>
            <a:lstStyle/>
            <a:p>
              <a:endParaRPr lang="en-US" altLang="zh-CN" sz="1600">
                <a:solidFill>
                  <a:srgbClr val="FFFFFF"/>
                </a:solidFill>
                <a:latin typeface="Times New Roman" charset="0"/>
                <a:cs typeface="SimSun" charset="0"/>
              </a:endParaRPr>
            </a:p>
          </p:txBody>
        </p:sp>
        <p:sp>
          <p:nvSpPr>
            <p:cNvPr id="77869" name="Rectangle 115"/>
            <p:cNvSpPr>
              <a:spLocks noChangeArrowheads="1"/>
            </p:cNvSpPr>
            <p:nvPr/>
          </p:nvSpPr>
          <p:spPr bwMode="auto">
            <a:xfrm>
              <a:off x="48" y="528"/>
              <a:ext cx="912" cy="632"/>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700" tIns="12700" rIns="12700" bIns="12700"/>
            <a:lstStyle/>
            <a:p>
              <a:pPr algn="ctr"/>
              <a:r>
                <a:rPr lang="zh-CN" altLang="en-US" sz="2000" b="1">
                  <a:solidFill>
                    <a:srgbClr val="F8F8F8"/>
                  </a:solidFill>
                  <a:cs typeface="SimSun" charset="0"/>
                </a:rPr>
                <a:t>全民 </a:t>
              </a:r>
              <a:r>
                <a:rPr lang="en-US" altLang="zh-CN" sz="2000" b="1">
                  <a:solidFill>
                    <a:srgbClr val="F8F8F8"/>
                  </a:solidFill>
                  <a:cs typeface="SimSun" charset="0"/>
                </a:rPr>
                <a:t>(</a:t>
              </a:r>
              <a:r>
                <a:rPr lang="zh-CN" altLang="en-US" sz="2000" b="1">
                  <a:solidFill>
                    <a:srgbClr val="F8F8F8"/>
                  </a:solidFill>
                  <a:cs typeface="SimSun" charset="0"/>
                </a:rPr>
                <a:t>储存和保存所有在方块中</a:t>
              </a:r>
              <a:r>
                <a:rPr lang="en-US" altLang="zh-CN" sz="2000" b="1">
                  <a:solidFill>
                    <a:srgbClr val="F8F8F8"/>
                  </a:solidFill>
                  <a:cs typeface="SimSun" charset="0"/>
                </a:rPr>
                <a:t>)</a:t>
              </a:r>
            </a:p>
          </p:txBody>
        </p:sp>
      </p:grpSp>
      <p:sp>
        <p:nvSpPr>
          <p:cNvPr id="69776" name="Text Box 144"/>
          <p:cNvSpPr txBox="1">
            <a:spLocks noChangeArrowheads="1"/>
          </p:cNvSpPr>
          <p:nvPr/>
        </p:nvSpPr>
        <p:spPr bwMode="auto">
          <a:xfrm>
            <a:off x="8229600" y="76200"/>
            <a:ext cx="862013" cy="457200"/>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defRPr/>
            </a:pPr>
            <a:r>
              <a:rPr lang="en-US" b="1">
                <a:solidFill>
                  <a:srgbClr val="FFFFFF"/>
                </a:solidFill>
                <a:cs typeface="+mn-cs"/>
              </a:rPr>
              <a:t>461a</a:t>
            </a:r>
          </a:p>
        </p:txBody>
      </p:sp>
      <p:sp>
        <p:nvSpPr>
          <p:cNvPr id="69777" name="Rectangle 145"/>
          <p:cNvSpPr>
            <a:spLocks noGrp="1" noChangeArrowheads="1"/>
          </p:cNvSpPr>
          <p:nvPr>
            <p:ph type="title" idx="4294967295"/>
          </p:nvPr>
        </p:nvSpPr>
        <p:spPr>
          <a:xfrm>
            <a:off x="7162800" y="4038600"/>
            <a:ext cx="1981200" cy="2209800"/>
          </a:xfrm>
          <a:effectLst>
            <a:outerShdw blurRad="63500" dist="35921" dir="2700000" algn="ctr" rotWithShape="0">
              <a:schemeClr val="tx2"/>
            </a:outerShdw>
          </a:effectLst>
        </p:spPr>
        <p:txBody>
          <a:bodyPr/>
          <a:lstStyle/>
          <a:p>
            <a:pPr algn="r"/>
            <a:r>
              <a:rPr lang="ja-JP" altLang="en-US" b="1">
                <a:solidFill>
                  <a:srgbClr val="FFFF66"/>
                </a:solidFill>
                <a:effectLst>
                  <a:outerShdw blurRad="38100" dist="38100" dir="2700000" algn="tl">
                    <a:srgbClr val="DDDDDD"/>
                  </a:outerShdw>
                </a:effectLst>
                <a:latin typeface="SimSun" charset="0"/>
                <a:cs typeface="SimSun" charset="0"/>
              </a:rPr>
              <a:t>王国</a:t>
            </a:r>
            <a:br>
              <a:rPr lang="en-US" altLang="ja-JP" b="1">
                <a:solidFill>
                  <a:srgbClr val="FFFF66"/>
                </a:solidFill>
                <a:effectLst>
                  <a:outerShdw blurRad="38100" dist="38100" dir="2700000" algn="tl">
                    <a:srgbClr val="DDDDDD"/>
                  </a:outerShdw>
                </a:effectLst>
                <a:latin typeface="SimSun" charset="0"/>
                <a:cs typeface="SimSun" charset="0"/>
              </a:rPr>
            </a:br>
            <a:r>
              <a:rPr lang="ja-JP" altLang="en-US" b="1">
                <a:solidFill>
                  <a:srgbClr val="FFFF66"/>
                </a:solidFill>
                <a:effectLst>
                  <a:outerShdw blurRad="38100" dist="38100" dir="2700000" algn="tl">
                    <a:srgbClr val="DDDDDD"/>
                  </a:outerShdw>
                </a:effectLst>
                <a:latin typeface="SimSun" charset="0"/>
                <a:cs typeface="SimSun" charset="0"/>
              </a:rPr>
              <a:t>图解</a:t>
            </a:r>
            <a:br>
              <a:rPr lang="en-US" altLang="ja-JP" b="1">
                <a:solidFill>
                  <a:srgbClr val="FFFF66"/>
                </a:solidFill>
                <a:effectLst>
                  <a:outerShdw blurRad="38100" dist="38100" dir="2700000" algn="tl">
                    <a:srgbClr val="DDDDDD"/>
                  </a:outerShdw>
                </a:effectLst>
                <a:latin typeface="SimSun" charset="0"/>
                <a:cs typeface="SimSun" charset="0"/>
              </a:rPr>
            </a:br>
            <a:r>
              <a:rPr lang="ja-JP" altLang="en-US" b="1">
                <a:solidFill>
                  <a:srgbClr val="FFFF66"/>
                </a:solidFill>
                <a:effectLst>
                  <a:outerShdw blurRad="38100" dist="38100" dir="2700000" algn="tl">
                    <a:srgbClr val="DDDDDD"/>
                  </a:outerShdw>
                </a:effectLst>
                <a:latin typeface="SimSun" charset="0"/>
                <a:cs typeface="SimSun" charset="0"/>
              </a:rPr>
              <a:t>法表示</a:t>
            </a:r>
            <a:r>
              <a:rPr lang="en-US" altLang="ja-JP">
                <a:latin typeface="SimSun" charset="0"/>
                <a:cs typeface="SimSun" charset="0"/>
              </a:rPr>
              <a:t> </a:t>
            </a:r>
            <a:endParaRPr lang="en-US">
              <a:latin typeface="SimSun" charset="0"/>
              <a:cs typeface="SimSun" charset="0"/>
            </a:endParaRPr>
          </a:p>
        </p:txBody>
      </p:sp>
      <p:sp>
        <p:nvSpPr>
          <p:cNvPr id="77857" name="Rectangle 147"/>
          <p:cNvSpPr>
            <a:spLocks noChangeArrowheads="1"/>
          </p:cNvSpPr>
          <p:nvPr/>
        </p:nvSpPr>
        <p:spPr bwMode="auto">
          <a:xfrm>
            <a:off x="6781800" y="304800"/>
            <a:ext cx="808038" cy="457200"/>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12700" tIns="12700" rIns="12700" bIns="12700"/>
          <a:lstStyle/>
          <a:p>
            <a:pPr algn="ctr"/>
            <a:r>
              <a:rPr lang="zh-CN" altLang="en-US" b="1">
                <a:solidFill>
                  <a:srgbClr val="F8F8F8"/>
                </a:solidFill>
                <a:cs typeface="SimSun" charset="0"/>
              </a:rPr>
              <a:t>众生</a:t>
            </a:r>
            <a:r>
              <a:rPr lang="zh-CN" altLang="en-US" sz="1800">
                <a:solidFill>
                  <a:srgbClr val="000000"/>
                </a:solidFill>
                <a:cs typeface="SimSun" charset="0"/>
              </a:rPr>
              <a:t> </a:t>
            </a:r>
            <a:endParaRPr lang="en-US" altLang="zh-CN" sz="1800">
              <a:solidFill>
                <a:srgbClr val="000000"/>
              </a:solidFill>
              <a:cs typeface="SimSun" charset="0"/>
            </a:endParaRPr>
          </a:p>
        </p:txBody>
      </p:sp>
      <p:sp>
        <p:nvSpPr>
          <p:cNvPr id="69781" name="Rectangle 149"/>
          <p:cNvSpPr>
            <a:spLocks noChangeArrowheads="1"/>
          </p:cNvSpPr>
          <p:nvPr/>
        </p:nvSpPr>
        <p:spPr bwMode="auto">
          <a:xfrm>
            <a:off x="2667000" y="3733800"/>
            <a:ext cx="1371600" cy="296863"/>
          </a:xfrm>
          <a:prstGeom prst="rect">
            <a:avLst/>
          </a:prstGeom>
          <a:noFill/>
          <a:ln w="12700">
            <a:noFill/>
            <a:miter lim="800000"/>
            <a:headEnd/>
            <a:tailEnd/>
          </a:ln>
          <a:effectLst>
            <a:outerShdw dist="35921" dir="2700000" algn="ctr" rotWithShape="0">
              <a:schemeClr val="tx2"/>
            </a:outerShdw>
          </a:effectLst>
        </p:spPr>
        <p:txBody>
          <a:bodyPr lIns="12700" tIns="12700" rIns="12700" bIns="12700"/>
          <a:lstStyle/>
          <a:p>
            <a:r>
              <a:rPr lang="ja-JP" altLang="en-US" sz="2000" b="1">
                <a:solidFill>
                  <a:srgbClr val="F8F8F8"/>
                </a:solidFill>
              </a:rPr>
              <a:t>磨</a:t>
            </a:r>
            <a:r>
              <a:rPr lang="zh-CN" altLang="en-US" sz="2000" b="1">
                <a:solidFill>
                  <a:srgbClr val="F8F8F8"/>
                </a:solidFill>
                <a:cs typeface="SimSun" charset="0"/>
              </a:rPr>
              <a:t>难</a:t>
            </a:r>
            <a:r>
              <a:rPr lang="zh-CN" altLang="en-US" sz="2000" b="1">
                <a:solidFill>
                  <a:srgbClr val="F8F8F8"/>
                </a:solidFill>
                <a:effectLst>
                  <a:outerShdw blurRad="38100" dist="38100" dir="2700000" algn="tl">
                    <a:srgbClr val="DDDDDD"/>
                  </a:outerShdw>
                </a:effectLst>
                <a:cs typeface="SimSun" charset="0"/>
              </a:rPr>
              <a:t>未</a:t>
            </a:r>
            <a:r>
              <a:rPr lang="zh-CN" altLang="en-US" sz="2000" b="1">
                <a:solidFill>
                  <a:srgbClr val="F8F8F8"/>
                </a:solidFill>
                <a:cs typeface="SimSun" charset="0"/>
              </a:rPr>
              <a:t>信教</a:t>
            </a:r>
            <a:endParaRPr lang="en-US" altLang="zh-CN" sz="2000" b="1">
              <a:solidFill>
                <a:srgbClr val="F8F8F8"/>
              </a:solidFill>
              <a:cs typeface="SimSun" charset="0"/>
            </a:endParaRPr>
          </a:p>
        </p:txBody>
      </p:sp>
      <p:sp>
        <p:nvSpPr>
          <p:cNvPr id="77859" name="Rectangle 150"/>
          <p:cNvSpPr>
            <a:spLocks noChangeArrowheads="1"/>
          </p:cNvSpPr>
          <p:nvPr/>
        </p:nvSpPr>
        <p:spPr bwMode="auto">
          <a:xfrm>
            <a:off x="4648200" y="3733800"/>
            <a:ext cx="1524000" cy="381000"/>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12700" tIns="12700" rIns="12700" bIns="12700"/>
          <a:lstStyle/>
          <a:p>
            <a:pPr algn="ctr"/>
            <a:r>
              <a:rPr lang="ja-JP" altLang="en-US" sz="2000" b="1" dirty="0">
                <a:solidFill>
                  <a:srgbClr val="F8F8F8"/>
                </a:solidFill>
              </a:rPr>
              <a:t>磨</a:t>
            </a:r>
            <a:r>
              <a:rPr lang="zh-CN" altLang="en-US" sz="2000" b="1" dirty="0">
                <a:solidFill>
                  <a:srgbClr val="F8F8F8"/>
                </a:solidFill>
                <a:cs typeface="SimSun" charset="0"/>
              </a:rPr>
              <a:t>难信教</a:t>
            </a:r>
            <a:endParaRPr lang="en-US" altLang="zh-CN" sz="2000" b="1" dirty="0">
              <a:solidFill>
                <a:srgbClr val="F8F8F8"/>
              </a:solidFill>
              <a:cs typeface="SimSun" charset="0"/>
            </a:endParaRPr>
          </a:p>
        </p:txBody>
      </p:sp>
      <p:sp>
        <p:nvSpPr>
          <p:cNvPr id="69783" name="Line 151"/>
          <p:cNvSpPr>
            <a:spLocks noChangeShapeType="1"/>
          </p:cNvSpPr>
          <p:nvPr/>
        </p:nvSpPr>
        <p:spPr bwMode="auto">
          <a:xfrm flipV="1">
            <a:off x="2628900" y="4267200"/>
            <a:ext cx="4152900" cy="0"/>
          </a:xfrm>
          <a:prstGeom prst="line">
            <a:avLst/>
          </a:prstGeom>
          <a:noFill/>
          <a:ln w="12700">
            <a:solidFill>
              <a:schemeClr val="bg1"/>
            </a:solidFill>
            <a:round/>
            <a:headEnd/>
            <a:tailEnd/>
          </a:ln>
          <a:effectLst>
            <a:outerShdw dist="35921" dir="2700000" algn="ctr" rotWithShape="0">
              <a:schemeClr val="tx2"/>
            </a:outerShdw>
          </a:effectLst>
        </p:spPr>
        <p:txBody>
          <a:bodyPr/>
          <a:lstStyle/>
          <a:p>
            <a:pPr>
              <a:defRPr/>
            </a:pPr>
            <a:endParaRPr lang="en-US" sz="1800">
              <a:solidFill>
                <a:srgbClr val="000000"/>
              </a:solidFill>
              <a:cs typeface="+mn-cs"/>
            </a:endParaRPr>
          </a:p>
        </p:txBody>
      </p:sp>
      <p:sp>
        <p:nvSpPr>
          <p:cNvPr id="77861" name="AutoShape 112"/>
          <p:cNvSpPr>
            <a:spLocks/>
          </p:cNvSpPr>
          <p:nvPr/>
        </p:nvSpPr>
        <p:spPr bwMode="auto">
          <a:xfrm>
            <a:off x="165100" y="5980113"/>
            <a:ext cx="1892300" cy="420687"/>
          </a:xfrm>
          <a:prstGeom prst="callout2">
            <a:avLst>
              <a:gd name="adj1" fmla="val 69435"/>
              <a:gd name="adj2" fmla="val 103861"/>
              <a:gd name="adj3" fmla="val 69435"/>
              <a:gd name="adj4" fmla="val 109144"/>
              <a:gd name="adj5" fmla="val -618491"/>
              <a:gd name="adj6" fmla="val 132213"/>
            </a:avLst>
          </a:prstGeom>
          <a:noFill/>
          <a:ln w="12700">
            <a:solidFill>
              <a:schemeClr val="bg1"/>
            </a:solidFill>
            <a:miter lim="800000"/>
            <a:headEnd type="none" w="sm" len="sm"/>
            <a:tailEnd type="none" w="sm" len="sm"/>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Lst>
        </p:spPr>
        <p:txBody>
          <a:bodyPr lIns="12700" tIns="12700" rIns="12700" bIns="12700"/>
          <a:lstStyle/>
          <a:p>
            <a:pPr algn="ctr"/>
            <a:r>
              <a:rPr lang="zh-CN" altLang="en-US" sz="2000" b="1">
                <a:solidFill>
                  <a:srgbClr val="F8F8F8"/>
                </a:solidFill>
                <a:cs typeface="SimSun" charset="0"/>
              </a:rPr>
              <a:t>王国的神秘格式</a:t>
            </a:r>
            <a:r>
              <a:rPr lang="zh-CN" altLang="en-US" sz="2000">
                <a:solidFill>
                  <a:srgbClr val="F8F8F8"/>
                </a:solidFill>
                <a:cs typeface="SimSun" charset="0"/>
              </a:rPr>
              <a:t> </a:t>
            </a:r>
            <a:endParaRPr lang="en-US" altLang="zh-CN" sz="2000">
              <a:solidFill>
                <a:srgbClr val="F8F8F8"/>
              </a:solidFill>
              <a:cs typeface="SimSun" charset="0"/>
            </a:endParaRPr>
          </a:p>
        </p:txBody>
      </p:sp>
      <p:sp>
        <p:nvSpPr>
          <p:cNvPr id="69738" name="Oval 106"/>
          <p:cNvSpPr>
            <a:spLocks noChangeArrowheads="1"/>
          </p:cNvSpPr>
          <p:nvPr/>
        </p:nvSpPr>
        <p:spPr bwMode="auto">
          <a:xfrm>
            <a:off x="1295400" y="228600"/>
            <a:ext cx="6629400" cy="6477000"/>
          </a:xfrm>
          <a:prstGeom prst="ellipse">
            <a:avLst/>
          </a:prstGeom>
          <a:noFill/>
          <a:ln w="9525">
            <a:solidFill>
              <a:schemeClr val="bg1"/>
            </a:solidFill>
            <a:round/>
            <a:headEnd/>
            <a:tailEnd/>
          </a:ln>
          <a:effectLst>
            <a:outerShdw dist="35921" dir="2700000" algn="ctr" rotWithShape="0">
              <a:schemeClr val="tx2"/>
            </a:outerShdw>
          </a:effectLst>
        </p:spPr>
        <p:txBody>
          <a:bodyPr/>
          <a:lstStyle/>
          <a:p>
            <a:pPr>
              <a:defRPr/>
            </a:pPr>
            <a:endParaRPr lang="en-US" sz="1800">
              <a:solidFill>
                <a:srgbClr val="000000"/>
              </a:solidFill>
              <a:cs typeface="+mn-cs"/>
            </a:endParaRPr>
          </a:p>
        </p:txBody>
      </p:sp>
      <p:sp>
        <p:nvSpPr>
          <p:cNvPr id="77863" name="Rectangle 167"/>
          <p:cNvSpPr>
            <a:spLocks noChangeArrowheads="1"/>
          </p:cNvSpPr>
          <p:nvPr/>
        </p:nvSpPr>
        <p:spPr bwMode="auto">
          <a:xfrm>
            <a:off x="6858000" y="2971800"/>
            <a:ext cx="1066800" cy="838200"/>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12700" tIns="12700" rIns="12700" bIns="12700"/>
          <a:lstStyle/>
          <a:p>
            <a:pPr algn="ctr"/>
            <a:r>
              <a:rPr lang="zh-CN" altLang="en-US" b="1">
                <a:solidFill>
                  <a:srgbClr val="F8F8F8"/>
                </a:solidFill>
                <a:cs typeface="SimSun" charset="0"/>
              </a:rPr>
              <a:t>天使与动物</a:t>
            </a:r>
            <a:endParaRPr lang="en-US" altLang="zh-CN" b="1">
              <a:solidFill>
                <a:srgbClr val="F8F8F8"/>
              </a:solidFill>
              <a:cs typeface="SimSun" charset="0"/>
            </a:endParaRPr>
          </a:p>
        </p:txBody>
      </p:sp>
      <p:grpSp>
        <p:nvGrpSpPr>
          <p:cNvPr id="77864" name="Group 170"/>
          <p:cNvGrpSpPr>
            <a:grpSpLocks/>
          </p:cNvGrpSpPr>
          <p:nvPr/>
        </p:nvGrpSpPr>
        <p:grpSpPr bwMode="auto">
          <a:xfrm>
            <a:off x="533400" y="76200"/>
            <a:ext cx="3200400" cy="685800"/>
            <a:chOff x="336" y="48"/>
            <a:chExt cx="2016" cy="432"/>
          </a:xfrm>
        </p:grpSpPr>
        <p:sp>
          <p:nvSpPr>
            <p:cNvPr id="77865" name="AutoShape 116"/>
            <p:cNvSpPr>
              <a:spLocks/>
            </p:cNvSpPr>
            <p:nvPr/>
          </p:nvSpPr>
          <p:spPr bwMode="auto">
            <a:xfrm>
              <a:off x="1394" y="164"/>
              <a:ext cx="248" cy="210"/>
            </a:xfrm>
            <a:prstGeom prst="callout2">
              <a:avLst>
                <a:gd name="adj1" fmla="val 61903"/>
                <a:gd name="adj2" fmla="val 119356"/>
                <a:gd name="adj3" fmla="val 61903"/>
                <a:gd name="adj4" fmla="val 181046"/>
                <a:gd name="adj5" fmla="val 290000"/>
                <a:gd name="adj6" fmla="val 337903"/>
              </a:avLst>
            </a:prstGeom>
            <a:noFill/>
            <a:ln w="12700">
              <a:solidFill>
                <a:schemeClr val="bg1"/>
              </a:solidFill>
              <a:miter lim="800000"/>
              <a:headEnd type="none" w="sm" len="sm"/>
              <a:tailEnd type="none" w="sm" len="sm"/>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Lst>
          </p:spPr>
          <p:txBody>
            <a:bodyPr lIns="12700" tIns="12700" rIns="12700" bIns="12700"/>
            <a:lstStyle/>
            <a:p>
              <a:endParaRPr lang="en-US" altLang="zh-CN" sz="1600">
                <a:solidFill>
                  <a:srgbClr val="FFFFFF"/>
                </a:solidFill>
                <a:latin typeface="Times New Roman" charset="0"/>
                <a:cs typeface="SimSun" charset="0"/>
              </a:endParaRPr>
            </a:p>
          </p:txBody>
        </p:sp>
        <p:sp>
          <p:nvSpPr>
            <p:cNvPr id="69749" name="Line 117"/>
            <p:cNvSpPr>
              <a:spLocks noChangeShapeType="1"/>
            </p:cNvSpPr>
            <p:nvPr/>
          </p:nvSpPr>
          <p:spPr bwMode="auto">
            <a:xfrm flipV="1">
              <a:off x="1776" y="144"/>
              <a:ext cx="576" cy="144"/>
            </a:xfrm>
            <a:prstGeom prst="line">
              <a:avLst/>
            </a:prstGeom>
            <a:noFill/>
            <a:ln w="12700">
              <a:solidFill>
                <a:schemeClr val="bg1"/>
              </a:solidFill>
              <a:round/>
              <a:headEnd type="none" w="lg" len="sm"/>
              <a:tailEnd type="none" w="lg" len="sm"/>
            </a:ln>
            <a:effectLst>
              <a:outerShdw dist="35921" dir="2700000" algn="ctr" rotWithShape="0">
                <a:schemeClr val="tx2"/>
              </a:outerShdw>
            </a:effectLst>
          </p:spPr>
          <p:txBody>
            <a:bodyPr/>
            <a:lstStyle/>
            <a:p>
              <a:pPr>
                <a:defRPr/>
              </a:pPr>
              <a:endParaRPr lang="en-US" sz="1800">
                <a:solidFill>
                  <a:srgbClr val="000000"/>
                </a:solidFill>
                <a:cs typeface="+mn-cs"/>
              </a:endParaRPr>
            </a:p>
          </p:txBody>
        </p:sp>
        <p:sp>
          <p:nvSpPr>
            <p:cNvPr id="77867" name="Rectangle 108"/>
            <p:cNvSpPr>
              <a:spLocks noChangeArrowheads="1"/>
            </p:cNvSpPr>
            <p:nvPr/>
          </p:nvSpPr>
          <p:spPr bwMode="auto">
            <a:xfrm>
              <a:off x="336" y="48"/>
              <a:ext cx="1360" cy="432"/>
            </a:xfrm>
            <a:prstGeom prst="rect">
              <a:avLst/>
            </a:prstGeom>
            <a:noFill/>
            <a:ln w="9525">
              <a:solidFill>
                <a:schemeClr val="bg1"/>
              </a:solidFill>
              <a:miter lim="800000"/>
              <a:headEnd/>
              <a:tailEnd/>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Lst>
          </p:spPr>
          <p:txBody>
            <a:bodyPr lIns="12700" tIns="12700" rIns="12700" bIns="12700"/>
            <a:lstStyle/>
            <a:p>
              <a:pPr algn="ctr"/>
              <a:r>
                <a:rPr lang="zh-CN" altLang="en-US" sz="2000" b="1">
                  <a:solidFill>
                    <a:srgbClr val="F8F8F8"/>
                  </a:solidFill>
                  <a:cs typeface="SimSun" charset="0"/>
                </a:rPr>
                <a:t> 通用王国 </a:t>
              </a:r>
              <a:r>
                <a:rPr lang="en-US" altLang="zh-CN" sz="2000" b="1">
                  <a:solidFill>
                    <a:srgbClr val="F8F8F8"/>
                  </a:solidFill>
                  <a:cs typeface="SimSun" charset="0"/>
                </a:rPr>
                <a:t>(</a:t>
              </a:r>
              <a:r>
                <a:rPr lang="zh-CN" altLang="en-US" sz="2000" b="1">
                  <a:solidFill>
                    <a:srgbClr val="F8F8F8"/>
                  </a:solidFill>
                  <a:cs typeface="SimSun" charset="0"/>
                </a:rPr>
                <a:t>所有内部和外部的圆圈</a:t>
              </a:r>
              <a:r>
                <a:rPr lang="en-US" altLang="zh-CN" sz="2000" b="1">
                  <a:solidFill>
                    <a:srgbClr val="F8F8F8"/>
                  </a:solidFill>
                  <a:cs typeface="SimSun" charset="0"/>
                </a:rPr>
                <a:t>)</a:t>
              </a:r>
            </a:p>
          </p:txBody>
        </p:sp>
      </p:grpSp>
    </p:spTree>
    <p:extLst>
      <p:ext uri="{BB962C8B-B14F-4D97-AF65-F5344CB8AC3E}">
        <p14:creationId xmlns:p14="http://schemas.microsoft.com/office/powerpoint/2010/main" val="35534409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16632"/>
            <a:ext cx="9224092" cy="57606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904" y="3501008"/>
            <a:ext cx="9144000" cy="909772"/>
          </a:xfrm>
          <a:effectLst>
            <a:outerShdw blurRad="63500" dist="35921" dir="2700000" algn="ctr" rotWithShape="0">
              <a:schemeClr val="tx2">
                <a:alpha val="74998"/>
              </a:schemeClr>
            </a:outerShdw>
          </a:effectLst>
          <a:extLst/>
        </p:spPr>
        <p:txBody>
          <a:bodyPr anchor="ctr"/>
          <a:lstStyle/>
          <a:p>
            <a:pPr>
              <a:defRPr/>
            </a:pPr>
            <a:r>
              <a:rPr lang="zh-CN" altLang="en-US" b="1" dirty="0">
                <a:effectLst>
                  <a:glow rad="127000">
                    <a:schemeClr val="tx1"/>
                  </a:glow>
                </a:effectLst>
                <a:latin typeface="SimHei" panose="02010609060101010101" pitchFamily="49" charset="-122"/>
                <a:ea typeface="SimHei" panose="02010609060101010101" pitchFamily="49" charset="-122"/>
                <a:cs typeface="ＭＳ Ｐゴシック" charset="0"/>
              </a:rPr>
              <a:t>以赛亚书</a:t>
            </a:r>
            <a:r>
              <a:rPr lang="en-US" b="1" dirty="0">
                <a:effectLst>
                  <a:glow rad="127000">
                    <a:schemeClr val="tx1"/>
                  </a:glow>
                </a:effectLst>
                <a:latin typeface="SimHei" panose="02010609060101010101" pitchFamily="49" charset="-122"/>
                <a:ea typeface="SimHei" panose="02010609060101010101" pitchFamily="49" charset="-122"/>
                <a:cs typeface="ＭＳ Ｐゴシック" charset="0"/>
              </a:rPr>
              <a:t>1</a:t>
            </a:r>
            <a:r>
              <a:rPr lang="zh-CN" altLang="en-US" b="1" dirty="0">
                <a:effectLst>
                  <a:glow rad="127000">
                    <a:schemeClr val="tx1"/>
                  </a:glow>
                </a:effectLst>
                <a:latin typeface="SimHei" panose="02010609060101010101" pitchFamily="49" charset="-122"/>
                <a:ea typeface="SimHei" panose="02010609060101010101" pitchFamily="49" charset="-122"/>
                <a:cs typeface="ＭＳ Ｐゴシック" charset="0"/>
              </a:rPr>
              <a:t>章</a:t>
            </a:r>
            <a:endParaRPr lang="en-US" b="1" dirty="0">
              <a:effectLst>
                <a:glow rad="127000">
                  <a:schemeClr val="tx1"/>
                </a:glow>
              </a:effectLst>
              <a:latin typeface="SimHei" panose="02010609060101010101" pitchFamily="49" charset="-122"/>
              <a:ea typeface="SimHei" panose="02010609060101010101" pitchFamily="49" charset="-122"/>
              <a:cs typeface="ＭＳ Ｐゴシック" charset="0"/>
            </a:endParaRPr>
          </a:p>
        </p:txBody>
      </p:sp>
      <p:sp>
        <p:nvSpPr>
          <p:cNvPr id="5" name="Rectangle 2"/>
          <p:cNvSpPr txBox="1">
            <a:spLocks noChangeArrowheads="1"/>
          </p:cNvSpPr>
          <p:nvPr/>
        </p:nvSpPr>
        <p:spPr bwMode="auto">
          <a:xfrm>
            <a:off x="-21059" y="980728"/>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6600" b="1" dirty="0">
                <a:solidFill>
                  <a:srgbClr val="FFFFFF"/>
                </a:solidFill>
                <a:effectLst>
                  <a:glow rad="127000">
                    <a:srgbClr val="000000"/>
                  </a:glow>
                </a:effectLst>
                <a:latin typeface="SimHei" panose="02010609060101010101" pitchFamily="49" charset="-122"/>
                <a:ea typeface="SimHei" panose="02010609060101010101" pitchFamily="49" charset="-122"/>
                <a:cs typeface="ＭＳ Ｐゴシック" charset="0"/>
              </a:rPr>
              <a:t>当神将他的子民</a:t>
            </a:r>
            <a:endParaRPr lang="en-US" altLang="zh-CN" sz="6600" b="1" dirty="0">
              <a:solidFill>
                <a:srgbClr val="FFFFFF"/>
              </a:solidFill>
              <a:effectLst>
                <a:glow rad="127000">
                  <a:srgbClr val="000000"/>
                </a:glow>
              </a:effectLst>
              <a:latin typeface="SimHei" panose="02010609060101010101" pitchFamily="49" charset="-122"/>
              <a:ea typeface="SimHei" panose="02010609060101010101" pitchFamily="49" charset="-122"/>
              <a:cs typeface="ＭＳ Ｐゴシック" charset="0"/>
            </a:endParaRPr>
          </a:p>
          <a:p>
            <a:pPr defTabSz="457200">
              <a:defRPr/>
            </a:pPr>
            <a:r>
              <a:rPr lang="zh-CN" altLang="en-US" sz="6600" b="1" dirty="0">
                <a:solidFill>
                  <a:srgbClr val="FFFFFF"/>
                </a:solidFill>
                <a:effectLst>
                  <a:glow rad="127000">
                    <a:srgbClr val="000000"/>
                  </a:glow>
                </a:effectLst>
                <a:latin typeface="SimHei" panose="02010609060101010101" pitchFamily="49" charset="-122"/>
                <a:ea typeface="SimHei" panose="02010609060101010101" pitchFamily="49" charset="-122"/>
                <a:cs typeface="ＭＳ Ｐゴシック" charset="0"/>
              </a:rPr>
              <a:t>带上法庭</a:t>
            </a:r>
            <a:endParaRPr lang="en-US" sz="3600" b="1" dirty="0">
              <a:solidFill>
                <a:srgbClr val="FFFFFF"/>
              </a:solidFill>
              <a:effectLst>
                <a:glow rad="127000">
                  <a:srgbClr val="000000"/>
                </a:glow>
              </a:effectLst>
              <a:latin typeface="SimHei" panose="02010609060101010101" pitchFamily="49" charset="-122"/>
              <a:ea typeface="SimHei" panose="02010609060101010101" pitchFamily="49" charset="-122"/>
              <a:cs typeface="ＭＳ Ｐゴシック" charset="0"/>
            </a:endParaRPr>
          </a:p>
        </p:txBody>
      </p:sp>
      <p:sp>
        <p:nvSpPr>
          <p:cNvPr id="6" name="Rectangle 2"/>
          <p:cNvSpPr txBox="1">
            <a:spLocks noChangeArrowheads="1"/>
          </p:cNvSpPr>
          <p:nvPr/>
        </p:nvSpPr>
        <p:spPr bwMode="auto">
          <a:xfrm>
            <a:off x="107504" y="45811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Text Box 5"/>
          <p:cNvSpPr txBox="1">
            <a:spLocks noChangeArrowheads="1"/>
          </p:cNvSpPr>
          <p:nvPr/>
        </p:nvSpPr>
        <p:spPr bwMode="auto">
          <a:xfrm>
            <a:off x="0" y="5877272"/>
            <a:ext cx="9144000" cy="1007716"/>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449263" eaLnBrk="1" fontAlgn="auto" hangingPunct="1">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p>
          <a:p>
            <a:pPr algn="ctr" defTabSz="449263" eaLnBrk="1" fontAlgn="auto" hangingPunct="1">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www.biblestudydownloads.com</a:t>
            </a:r>
          </a:p>
        </p:txBody>
      </p:sp>
    </p:spTree>
    <p:extLst>
      <p:ext uri="{BB962C8B-B14F-4D97-AF65-F5344CB8AC3E}">
        <p14:creationId xmlns:p14="http://schemas.microsoft.com/office/powerpoint/2010/main" val="494472199"/>
      </p:ext>
    </p:extLst>
  </p:cSld>
  <p:clrMapOvr>
    <a:overrideClrMapping bg1="lt1" tx1="dk1" bg2="lt2" tx2="dk2" accent1="accent1" accent2="accent2" accent3="accent3" accent4="accent4" accent5="accent5" accent6="accent6" hlink="hlink" folHlink="folHlink"/>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5220"/>
            <a:ext cx="9138479" cy="609231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692696"/>
          </a:xfrm>
          <a:effectLst>
            <a:outerShdw blurRad="63500" dist="35921" dir="2700000" algn="ctr" rotWithShape="0">
              <a:schemeClr val="tx2">
                <a:alpha val="74998"/>
              </a:schemeClr>
            </a:outerShdw>
          </a:effectLst>
          <a:extLst/>
        </p:spPr>
        <p:txBody>
          <a:bodyPr anchor="ctr"/>
          <a:lstStyle/>
          <a:p>
            <a:pPr>
              <a:defRPr/>
            </a:pPr>
            <a:r>
              <a:rPr lang="zh-CN" altLang="en-US" sz="5400" b="1" dirty="0">
                <a:effectLst>
                  <a:glow rad="127000">
                    <a:schemeClr val="tx1"/>
                  </a:glow>
                </a:effectLst>
                <a:latin typeface="SimHei" panose="02010609060101010101" pitchFamily="49" charset="-122"/>
                <a:ea typeface="SimHei" panose="02010609060101010101" pitchFamily="49" charset="-122"/>
                <a:cs typeface="ＭＳ Ｐゴシック" charset="0"/>
              </a:rPr>
              <a:t>法庭的程序</a:t>
            </a:r>
            <a:endParaRPr lang="en-US" sz="5400" b="1" dirty="0">
              <a:effectLst>
                <a:glow rad="127000">
                  <a:schemeClr val="tx1"/>
                </a:glow>
              </a:effectLst>
              <a:latin typeface="SimHei" panose="02010609060101010101" pitchFamily="49" charset="-122"/>
              <a:ea typeface="SimHei" panose="02010609060101010101" pitchFamily="49" charset="-122"/>
              <a:cs typeface="ＭＳ Ｐゴシック" charset="0"/>
            </a:endParaRPr>
          </a:p>
        </p:txBody>
      </p:sp>
      <p:sp>
        <p:nvSpPr>
          <p:cNvPr id="5" name="Rectangle 2"/>
          <p:cNvSpPr txBox="1">
            <a:spLocks noChangeArrowheads="1"/>
          </p:cNvSpPr>
          <p:nvPr/>
        </p:nvSpPr>
        <p:spPr bwMode="auto">
          <a:xfrm>
            <a:off x="251519" y="1196752"/>
            <a:ext cx="8859507" cy="230425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indent="-571500" algn="l" defTabSz="457200">
              <a:buFont typeface="Arial"/>
              <a:buChar char="•"/>
              <a:defRPr/>
            </a:pPr>
            <a:r>
              <a:rPr lang="zh-CN" altLang="en-US" sz="5400" b="1" dirty="0">
                <a:solidFill>
                  <a:srgbClr val="000000"/>
                </a:solidFill>
                <a:effectLst>
                  <a:glow rad="127000">
                    <a:srgbClr val="FFFFFF"/>
                  </a:glow>
                </a:effectLst>
                <a:latin typeface="SimHei" panose="02010609060101010101" pitchFamily="49" charset="-122"/>
                <a:ea typeface="SimHei" panose="02010609060101010101" pitchFamily="49" charset="-122"/>
                <a:cs typeface="ＭＳ Ｐゴシック" charset="0"/>
              </a:rPr>
              <a:t>被控告</a:t>
            </a:r>
            <a:endParaRPr lang="en-US" sz="5400" b="1" dirty="0">
              <a:solidFill>
                <a:srgbClr val="000000"/>
              </a:solidFill>
              <a:effectLst>
                <a:glow rad="127000">
                  <a:srgbClr val="FFFFFF"/>
                </a:glow>
              </a:effectLst>
              <a:latin typeface="SimHei" panose="02010609060101010101" pitchFamily="49" charset="-122"/>
              <a:ea typeface="SimHei" panose="02010609060101010101" pitchFamily="49" charset="-122"/>
              <a:cs typeface="ＭＳ Ｐゴシック" charset="0"/>
            </a:endParaRPr>
          </a:p>
          <a:p>
            <a:pPr marL="571500" indent="-571500" algn="l" defTabSz="457200">
              <a:buFont typeface="Arial"/>
              <a:buChar char="•"/>
              <a:defRPr/>
            </a:pPr>
            <a:r>
              <a:rPr lang="zh-CN" altLang="en-US" sz="5400" b="1" dirty="0">
                <a:solidFill>
                  <a:srgbClr val="000000"/>
                </a:solidFill>
                <a:effectLst>
                  <a:glow rad="127000">
                    <a:srgbClr val="FFFFFF"/>
                  </a:glow>
                </a:effectLst>
                <a:latin typeface="SimHei" panose="02010609060101010101" pitchFamily="49" charset="-122"/>
                <a:ea typeface="SimHei" panose="02010609060101010101" pitchFamily="49" charset="-122"/>
                <a:cs typeface="ＭＳ Ｐゴシック" charset="0"/>
              </a:rPr>
              <a:t>证据</a:t>
            </a:r>
            <a:endParaRPr lang="en-US" sz="5400" b="1" dirty="0">
              <a:solidFill>
                <a:srgbClr val="000000"/>
              </a:solidFill>
              <a:effectLst>
                <a:glow rad="127000">
                  <a:srgbClr val="FFFFFF"/>
                </a:glow>
              </a:effectLst>
              <a:latin typeface="SimHei" panose="02010609060101010101" pitchFamily="49" charset="-122"/>
              <a:ea typeface="SimHei" panose="02010609060101010101" pitchFamily="49" charset="-122"/>
              <a:cs typeface="ＭＳ Ｐゴシック" charset="0"/>
            </a:endParaRPr>
          </a:p>
          <a:p>
            <a:pPr marL="571500" indent="-571500" algn="l" defTabSz="457200">
              <a:buFont typeface="Arial"/>
              <a:buChar char="•"/>
              <a:defRPr/>
            </a:pPr>
            <a:r>
              <a:rPr lang="zh-CN" altLang="en-US" sz="5400" b="1" dirty="0">
                <a:solidFill>
                  <a:srgbClr val="000000"/>
                </a:solidFill>
                <a:effectLst>
                  <a:glow rad="127000">
                    <a:srgbClr val="FFFFFF"/>
                  </a:glow>
                </a:effectLst>
                <a:latin typeface="SimHei" panose="02010609060101010101" pitchFamily="49" charset="-122"/>
                <a:ea typeface="SimHei" panose="02010609060101010101" pitchFamily="49" charset="-122"/>
                <a:cs typeface="ＭＳ Ｐゴシック" charset="0"/>
              </a:rPr>
              <a:t>判决</a:t>
            </a:r>
            <a:endParaRPr lang="en-US" sz="5400" b="1" dirty="0">
              <a:solidFill>
                <a:srgbClr val="000000"/>
              </a:solidFill>
              <a:effectLst>
                <a:glow rad="127000">
                  <a:srgbClr val="FFFFFF"/>
                </a:glow>
              </a:effectLst>
              <a:latin typeface="SimHei" panose="02010609060101010101" pitchFamily="49" charset="-122"/>
              <a:ea typeface="SimHei" panose="02010609060101010101" pitchFamily="49" charset="-122"/>
              <a:cs typeface="ＭＳ Ｐゴシック" charset="0"/>
            </a:endParaRPr>
          </a:p>
        </p:txBody>
      </p:sp>
    </p:spTree>
    <p:extLst>
      <p:ext uri="{BB962C8B-B14F-4D97-AF65-F5344CB8AC3E}">
        <p14:creationId xmlns:p14="http://schemas.microsoft.com/office/powerpoint/2010/main" val="367469734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23527" y="0"/>
            <a:ext cx="8804099" cy="1196752"/>
          </a:xfrm>
          <a:effectLst>
            <a:outerShdw blurRad="63500" dist="35921" dir="2700000" algn="ctr" rotWithShape="0">
              <a:schemeClr val="tx2">
                <a:alpha val="74998"/>
              </a:schemeClr>
            </a:outerShdw>
          </a:effectLst>
          <a:extLst/>
        </p:spPr>
        <p:txBody>
          <a:bodyPr anchor="ctr"/>
          <a:lstStyle/>
          <a:p>
            <a:pPr>
              <a:defRPr/>
            </a:pPr>
            <a:r>
              <a:rPr lang="zh-CN" altLang="en-US" sz="5400" b="1" dirty="0">
                <a:effectLst>
                  <a:glow rad="127000">
                    <a:schemeClr val="tx1"/>
                  </a:glow>
                </a:effectLst>
                <a:latin typeface="SimHei" panose="02010609060101010101" pitchFamily="49" charset="-122"/>
                <a:ea typeface="SimHei" panose="02010609060101010101" pitchFamily="49" charset="-122"/>
                <a:cs typeface="ＭＳ Ｐゴシック" charset="0"/>
              </a:rPr>
              <a:t>以赛亚书</a:t>
            </a:r>
            <a:r>
              <a:rPr lang="en-US" sz="5400" b="1" dirty="0">
                <a:effectLst>
                  <a:glow rad="127000">
                    <a:schemeClr val="tx1"/>
                  </a:glow>
                </a:effectLst>
                <a:latin typeface="SimHei" panose="02010609060101010101" pitchFamily="49" charset="-122"/>
                <a:ea typeface="SimHei" panose="02010609060101010101" pitchFamily="49" charset="-122"/>
                <a:cs typeface="ＭＳ Ｐゴシック" charset="0"/>
              </a:rPr>
              <a:t>1</a:t>
            </a:r>
            <a:r>
              <a:rPr lang="zh-CN" altLang="en-US" sz="5400" b="1" dirty="0">
                <a:effectLst>
                  <a:glow rad="127000">
                    <a:schemeClr val="tx1"/>
                  </a:glow>
                </a:effectLst>
                <a:latin typeface="SimHei" panose="02010609060101010101" pitchFamily="49" charset="-122"/>
                <a:ea typeface="SimHei" panose="02010609060101010101" pitchFamily="49" charset="-122"/>
                <a:cs typeface="ＭＳ Ｐゴシック" charset="0"/>
              </a:rPr>
              <a:t>章的含义</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71" y="4975362"/>
            <a:ext cx="9144000" cy="15499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b="1" dirty="0">
                <a:solidFill>
                  <a:srgbClr val="FFFFFF"/>
                </a:solidFill>
                <a:effectLst>
                  <a:glow rad="127000">
                    <a:srgbClr val="000000"/>
                  </a:glow>
                </a:effectLst>
                <a:latin typeface="SimHei" panose="02010609060101010101" pitchFamily="49" charset="-122"/>
                <a:ea typeface="SimHei" panose="02010609060101010101" pitchFamily="49" charset="-122"/>
                <a:cs typeface="ＭＳ Ｐゴシック" charset="0"/>
              </a:rPr>
              <a:t>当礼仪取代了关系，</a:t>
            </a:r>
            <a:endParaRPr lang="en-US" altLang="zh-CN" b="1" dirty="0">
              <a:solidFill>
                <a:srgbClr val="FFFFFF"/>
              </a:solidFill>
              <a:effectLst>
                <a:glow rad="127000">
                  <a:srgbClr val="000000"/>
                </a:glow>
              </a:effectLst>
              <a:latin typeface="SimHei" panose="02010609060101010101" pitchFamily="49" charset="-122"/>
              <a:ea typeface="SimHei" panose="02010609060101010101" pitchFamily="49" charset="-122"/>
              <a:cs typeface="ＭＳ Ｐゴシック" charset="0"/>
            </a:endParaRPr>
          </a:p>
          <a:p>
            <a:pPr defTabSz="457200">
              <a:defRPr/>
            </a:pPr>
            <a:r>
              <a:rPr lang="zh-CN" altLang="en-US" b="1" dirty="0">
                <a:solidFill>
                  <a:srgbClr val="FFFFFF"/>
                </a:solidFill>
                <a:effectLst>
                  <a:glow rad="127000">
                    <a:srgbClr val="000000"/>
                  </a:glow>
                </a:effectLst>
                <a:latin typeface="SimHei" panose="02010609060101010101" pitchFamily="49" charset="-122"/>
                <a:ea typeface="SimHei" panose="02010609060101010101" pitchFamily="49" charset="-122"/>
                <a:cs typeface="ＭＳ Ｐゴシック" charset="0"/>
              </a:rPr>
              <a:t>为重整而悔改</a:t>
            </a:r>
            <a:endParaRPr lang="en-US" sz="2000" b="1" dirty="0">
              <a:solidFill>
                <a:srgbClr val="FFFFFF"/>
              </a:solidFill>
              <a:effectLst>
                <a:glow rad="127000">
                  <a:srgbClr val="000000"/>
                </a:glow>
              </a:effectLst>
              <a:latin typeface="SimHei" panose="02010609060101010101" pitchFamily="49" charset="-122"/>
              <a:ea typeface="SimHei" panose="02010609060101010101" pitchFamily="49" charset="-122"/>
              <a:cs typeface="ＭＳ Ｐゴシック" charset="0"/>
            </a:endParaRPr>
          </a:p>
        </p:txBody>
      </p:sp>
    </p:spTree>
    <p:extLst>
      <p:ext uri="{BB962C8B-B14F-4D97-AF65-F5344CB8AC3E}">
        <p14:creationId xmlns:p14="http://schemas.microsoft.com/office/powerpoint/2010/main" val="194051895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3341" y="0"/>
            <a:ext cx="10327341"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3"/>
            <a:ext cx="6444208" cy="909772"/>
          </a:xfrm>
          <a:effectLst>
            <a:outerShdw blurRad="63500" dist="35921" dir="2700000" algn="ctr" rotWithShape="0">
              <a:schemeClr val="tx2">
                <a:alpha val="74998"/>
              </a:schemeClr>
            </a:outerShdw>
          </a:effectLst>
          <a:extLst/>
        </p:spPr>
        <p:txBody>
          <a:bodyPr anchor="ctr"/>
          <a:lstStyle/>
          <a:p>
            <a:pPr>
              <a:defRPr/>
            </a:pPr>
            <a:r>
              <a:rPr lang="zh-CN" altLang="en-US" sz="4800" b="1" dirty="0">
                <a:effectLst>
                  <a:glow rad="127000">
                    <a:schemeClr val="tx1"/>
                  </a:glow>
                </a:effectLst>
                <a:latin typeface="SimHei" panose="02010609060101010101" pitchFamily="49" charset="-122"/>
                <a:ea typeface="SimHei" panose="02010609060101010101" pitchFamily="49" charset="-122"/>
                <a:cs typeface="ＭＳ Ｐゴシック" charset="0"/>
              </a:rPr>
              <a:t>两段主要的经文</a:t>
            </a:r>
            <a:r>
              <a:rPr lang="en-US" sz="4800" b="1" dirty="0">
                <a:effectLst>
                  <a:glow rad="127000">
                    <a:schemeClr val="tx1"/>
                  </a:glow>
                </a:effectLst>
                <a:latin typeface="SimHei" panose="02010609060101010101" pitchFamily="49" charset="-122"/>
                <a:ea typeface="SimHei" panose="02010609060101010101" pitchFamily="49" charset="-122"/>
                <a:cs typeface="ＭＳ Ｐゴシック" charset="0"/>
              </a:rPr>
              <a:t>:</a:t>
            </a:r>
          </a:p>
        </p:txBody>
      </p:sp>
      <p:sp>
        <p:nvSpPr>
          <p:cNvPr id="5" name="Rectangle 2"/>
          <p:cNvSpPr txBox="1">
            <a:spLocks noChangeArrowheads="1"/>
          </p:cNvSpPr>
          <p:nvPr/>
        </p:nvSpPr>
        <p:spPr bwMode="auto">
          <a:xfrm>
            <a:off x="467544" y="1052736"/>
            <a:ext cx="5148064" cy="43179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b="1" dirty="0">
                <a:effectLst>
                  <a:glow rad="127000">
                    <a:schemeClr val="tx1"/>
                  </a:glow>
                </a:effectLst>
                <a:latin typeface="SimHei" panose="02010609060101010101" pitchFamily="49" charset="-122"/>
                <a:ea typeface="SimHei" panose="02010609060101010101" pitchFamily="49" charset="-122"/>
                <a:cs typeface="ＭＳ Ｐゴシック" charset="0"/>
              </a:rPr>
              <a:t>以赛亚书</a:t>
            </a:r>
            <a:r>
              <a:rPr lang="en-US" b="1" dirty="0">
                <a:solidFill>
                  <a:srgbClr val="FFFFFF"/>
                </a:solidFill>
                <a:effectLst>
                  <a:glow rad="127000">
                    <a:srgbClr val="000000"/>
                  </a:glow>
                </a:effectLst>
                <a:latin typeface="SimHei" panose="02010609060101010101" pitchFamily="49" charset="-122"/>
                <a:ea typeface="SimHei" panose="02010609060101010101" pitchFamily="49" charset="-122"/>
                <a:cs typeface="ＭＳ Ｐゴシック" charset="0"/>
              </a:rPr>
              <a:t>2:1-5</a:t>
            </a:r>
          </a:p>
          <a:p>
            <a:pPr defTabSz="457200">
              <a:defRPr/>
            </a:pPr>
            <a:r>
              <a:rPr lang="zh-CN" altLang="en-US" b="1" dirty="0">
                <a:effectLst>
                  <a:glow rad="127000">
                    <a:schemeClr val="tx1"/>
                  </a:glow>
                </a:effectLst>
                <a:latin typeface="SimHei" panose="02010609060101010101" pitchFamily="49" charset="-122"/>
                <a:ea typeface="SimHei" panose="02010609060101010101" pitchFamily="49" charset="-122"/>
                <a:cs typeface="ＭＳ Ｐゴシック" charset="0"/>
              </a:rPr>
              <a:t>以赛亚书</a:t>
            </a:r>
            <a:r>
              <a:rPr lang="en-US" b="1" dirty="0">
                <a:solidFill>
                  <a:srgbClr val="FFFFFF"/>
                </a:solidFill>
                <a:effectLst>
                  <a:glow rad="127000">
                    <a:srgbClr val="000000"/>
                  </a:glow>
                </a:effectLst>
                <a:latin typeface="SimHei" panose="02010609060101010101" pitchFamily="49" charset="-122"/>
                <a:ea typeface="SimHei" panose="02010609060101010101" pitchFamily="49" charset="-122"/>
                <a:cs typeface="ＭＳ Ｐゴシック" charset="0"/>
              </a:rPr>
              <a:t>4:2-6</a:t>
            </a:r>
          </a:p>
        </p:txBody>
      </p:sp>
    </p:spTree>
    <p:extLst>
      <p:ext uri="{BB962C8B-B14F-4D97-AF65-F5344CB8AC3E}">
        <p14:creationId xmlns:p14="http://schemas.microsoft.com/office/powerpoint/2010/main" val="415923081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2"/>
            <a:ext cx="9144000" cy="2471333"/>
          </a:xfrm>
          <a:effectLst>
            <a:outerShdw blurRad="63500" dist="35921" dir="2700000" algn="ctr" rotWithShape="0">
              <a:schemeClr val="tx2">
                <a:alpha val="74998"/>
              </a:schemeClr>
            </a:outerShdw>
          </a:effectLst>
          <a:extLst/>
        </p:spPr>
        <p:txBody>
          <a:bodyPr anchor="t"/>
          <a:lstStyle/>
          <a:p>
            <a:pPr>
              <a:defRPr/>
            </a:pPr>
            <a:r>
              <a:rPr lang="en-US" sz="5400" b="1" dirty="0">
                <a:effectLst>
                  <a:glow rad="127000">
                    <a:schemeClr val="tx1"/>
                  </a:glow>
                </a:effectLst>
                <a:latin typeface="SimHei" panose="02010609060101010101" pitchFamily="49" charset="-122"/>
                <a:ea typeface="SimHei" panose="02010609060101010101" pitchFamily="49" charset="-122"/>
                <a:cs typeface="ＭＳ Ｐゴシック" charset="0"/>
              </a:rPr>
              <a:t>I. </a:t>
            </a:r>
            <a:r>
              <a:rPr lang="zh-CN" altLang="en-US" sz="5400" b="1" dirty="0">
                <a:effectLst>
                  <a:glow rad="127000">
                    <a:schemeClr val="tx1"/>
                  </a:glow>
                </a:effectLst>
                <a:latin typeface="SimHei" panose="02010609060101010101" pitchFamily="49" charset="-122"/>
                <a:ea typeface="SimHei" panose="02010609060101010101" pitchFamily="49" charset="-122"/>
                <a:cs typeface="ＭＳ Ｐゴシック" charset="0"/>
              </a:rPr>
              <a:t>耶稣将带给世界真理</a:t>
            </a:r>
            <a:br>
              <a:rPr lang="en-US" altLang="zh-CN" sz="5400" b="1" dirty="0">
                <a:effectLst>
                  <a:glow rad="127000">
                    <a:schemeClr val="tx1"/>
                  </a:glow>
                </a:effectLst>
                <a:latin typeface="SimHei" panose="02010609060101010101" pitchFamily="49" charset="-122"/>
                <a:ea typeface="SimHei" panose="02010609060101010101" pitchFamily="49" charset="-122"/>
                <a:cs typeface="ＭＳ Ｐゴシック" charset="0"/>
              </a:rPr>
            </a:br>
            <a:r>
              <a:rPr lang="zh-CN" altLang="en-US" sz="5400" b="1" dirty="0">
                <a:effectLst>
                  <a:glow rad="127000">
                    <a:schemeClr val="tx1"/>
                  </a:glow>
                </a:effectLst>
                <a:latin typeface="SimHei" panose="02010609060101010101" pitchFamily="49" charset="-122"/>
                <a:ea typeface="SimHei" panose="02010609060101010101" pitchFamily="49" charset="-122"/>
                <a:cs typeface="ＭＳ Ｐゴシック" charset="0"/>
              </a:rPr>
              <a:t>和平安</a:t>
            </a:r>
            <a:r>
              <a:rPr lang="en-US" sz="5400" b="1" dirty="0">
                <a:effectLst>
                  <a:glow rad="127000">
                    <a:schemeClr val="tx1"/>
                  </a:glow>
                </a:effectLst>
                <a:latin typeface="SimHei" panose="02010609060101010101" pitchFamily="49" charset="-122"/>
                <a:ea typeface="SimHei" panose="02010609060101010101" pitchFamily="49" charset="-122"/>
                <a:cs typeface="ＭＳ Ｐゴシック" charset="0"/>
              </a:rPr>
              <a:t> (2:1-5).</a:t>
            </a:r>
          </a:p>
        </p:txBody>
      </p:sp>
    </p:spTree>
    <p:extLst>
      <p:ext uri="{BB962C8B-B14F-4D97-AF65-F5344CB8AC3E}">
        <p14:creationId xmlns:p14="http://schemas.microsoft.com/office/powerpoint/2010/main" val="167996872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772816"/>
          </a:xfrm>
          <a:effectLst>
            <a:outerShdw blurRad="63500" dist="35921" dir="2700000" algn="ctr" rotWithShape="0">
              <a:schemeClr val="tx2">
                <a:alpha val="74998"/>
              </a:schemeClr>
            </a:outerShdw>
          </a:effectLst>
          <a:extLst/>
        </p:spPr>
        <p:txBody>
          <a:bodyPr anchor="t"/>
          <a:lstStyle/>
          <a:p>
            <a:pPr>
              <a:defRPr/>
            </a:pPr>
            <a:r>
              <a:rPr lang="zh-CN" altLang="en-US" sz="5400" b="1" dirty="0">
                <a:effectLst>
                  <a:glow rad="127000">
                    <a:schemeClr val="tx1"/>
                  </a:glow>
                </a:effectLst>
                <a:latin typeface="SimHei" panose="02010609060101010101" pitchFamily="49" charset="-122"/>
                <a:ea typeface="SimHei" panose="02010609060101010101" pitchFamily="49" charset="-122"/>
                <a:cs typeface="ＭＳ Ｐゴシック" charset="0"/>
              </a:rPr>
              <a:t>基督将在圣殿的山教导</a:t>
            </a:r>
            <a:br>
              <a:rPr lang="en-US" altLang="zh-CN" sz="5400" b="1" dirty="0">
                <a:effectLst>
                  <a:glow rad="127000">
                    <a:schemeClr val="tx1"/>
                  </a:glow>
                </a:effectLst>
                <a:latin typeface="SimHei" panose="02010609060101010101" pitchFamily="49" charset="-122"/>
                <a:ea typeface="SimHei" panose="02010609060101010101" pitchFamily="49" charset="-122"/>
                <a:cs typeface="ＭＳ Ｐゴシック" charset="0"/>
              </a:rPr>
            </a:br>
            <a:r>
              <a:rPr lang="zh-CN" altLang="en-US" sz="5400" b="1" dirty="0">
                <a:effectLst>
                  <a:glow rad="127000">
                    <a:schemeClr val="tx1"/>
                  </a:glow>
                </a:effectLst>
                <a:latin typeface="SimHei" panose="02010609060101010101" pitchFamily="49" charset="-122"/>
                <a:ea typeface="SimHei" panose="02010609060101010101" pitchFamily="49" charset="-122"/>
                <a:cs typeface="ＭＳ Ｐゴシック" charset="0"/>
              </a:rPr>
              <a:t>所有的人民</a:t>
            </a:r>
            <a:r>
              <a:rPr lang="en-US" sz="5400" b="1" dirty="0">
                <a:effectLst>
                  <a:glow rad="127000">
                    <a:schemeClr val="tx1"/>
                  </a:glow>
                </a:effectLst>
                <a:latin typeface="SimHei" panose="02010609060101010101" pitchFamily="49" charset="-122"/>
                <a:ea typeface="SimHei" panose="02010609060101010101" pitchFamily="49" charset="-122"/>
                <a:cs typeface="ＭＳ Ｐゴシック" charset="0"/>
              </a:rPr>
              <a:t> (2:1-3) </a:t>
            </a:r>
          </a:p>
        </p:txBody>
      </p:sp>
    </p:spTree>
    <p:extLst>
      <p:ext uri="{BB962C8B-B14F-4D97-AF65-F5344CB8AC3E}">
        <p14:creationId xmlns:p14="http://schemas.microsoft.com/office/powerpoint/2010/main" val="208139843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2390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eaLnBrk="1" hangingPunct="1">
              <a:buClr>
                <a:srgbClr val="000000"/>
              </a:buClr>
              <a:buSzPct val="100000"/>
              <a:buFont typeface="Times New Roman" charset="0"/>
              <a:buNone/>
              <a:defRPr/>
            </a:pPr>
            <a:endParaRPr lang="en-US">
              <a:solidFill>
                <a:srgbClr val="FFFFFF"/>
              </a:solidFill>
            </a:endParaRPr>
          </a:p>
        </p:txBody>
      </p:sp>
      <p:sp>
        <p:nvSpPr>
          <p:cNvPr id="123907" name="Rectangle 3"/>
          <p:cNvSpPr>
            <a:spLocks noChangeArrowheads="1"/>
          </p:cNvSpPr>
          <p:nvPr/>
        </p:nvSpPr>
        <p:spPr bwMode="auto">
          <a:xfrm>
            <a:off x="0" y="2780928"/>
            <a:ext cx="9144000" cy="3046988"/>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Lst>
        </p:spPr>
        <p:txBody>
          <a:bodyPr>
            <a:spAutoFit/>
          </a:bodyPr>
          <a:lstStyle/>
          <a:p>
            <a:pPr defTabSz="449263" eaLnBrk="1" hangingPunct="1"/>
            <a:r>
              <a:rPr lang="ru-RU" sz="3200" b="1" dirty="0">
                <a:solidFill>
                  <a:prstClr val="white"/>
                </a:solidFill>
                <a:effectLst>
                  <a:glow rad="165100">
                    <a:prstClr val="black"/>
                  </a:glow>
                </a:effectLst>
                <a:latin typeface="Arial"/>
                <a:ea typeface="ＭＳ Ｐゴシック"/>
                <a:cs typeface="Arial"/>
              </a:rPr>
              <a:t>"</a:t>
            </a:r>
            <a:r>
              <a:rPr lang="zh-CN" altLang="en-US" sz="3200" b="1" dirty="0">
                <a:solidFill>
                  <a:prstClr val="white"/>
                </a:solidFill>
                <a:effectLst>
                  <a:glow rad="165100">
                    <a:prstClr val="black"/>
                  </a:glow>
                </a:effectLst>
                <a:latin typeface="Arial"/>
                <a:ea typeface="ＭＳ Ｐゴシック"/>
                <a:cs typeface="Arial"/>
              </a:rPr>
              <a:t>在末后的日子，</a:t>
            </a:r>
          </a:p>
          <a:p>
            <a:pPr defTabSz="449263" eaLnBrk="1" hangingPunct="1"/>
            <a:r>
              <a:rPr lang="en-US" altLang="zh-CN" sz="3200" b="1" dirty="0">
                <a:solidFill>
                  <a:prstClr val="white"/>
                </a:solidFill>
                <a:effectLst>
                  <a:glow rad="165100">
                    <a:prstClr val="black"/>
                  </a:glow>
                </a:effectLst>
                <a:latin typeface="Arial"/>
                <a:ea typeface="ＭＳ Ｐゴシック"/>
                <a:cs typeface="Arial"/>
              </a:rPr>
              <a:t>	</a:t>
            </a:r>
            <a:r>
              <a:rPr lang="zh-CN" altLang="en-US" sz="3200" b="1" dirty="0">
                <a:solidFill>
                  <a:prstClr val="white"/>
                </a:solidFill>
                <a:effectLst>
                  <a:glow rad="165100">
                    <a:prstClr val="black"/>
                  </a:glow>
                </a:effectLst>
                <a:latin typeface="Arial"/>
                <a:ea typeface="ＭＳ Ｐゴシック"/>
                <a:cs typeface="Arial"/>
              </a:rPr>
              <a:t>耶和华殿的山，</a:t>
            </a:r>
          </a:p>
          <a:p>
            <a:pPr defTabSz="449263" eaLnBrk="1" hangingPunct="1"/>
            <a:r>
              <a:rPr lang="en-US" altLang="zh-CN" sz="3200" b="1" dirty="0">
                <a:solidFill>
                  <a:prstClr val="white"/>
                </a:solidFill>
                <a:effectLst>
                  <a:glow rad="165100">
                    <a:prstClr val="black"/>
                  </a:glow>
                </a:effectLst>
                <a:latin typeface="Arial"/>
                <a:ea typeface="ＭＳ Ｐゴシック"/>
                <a:cs typeface="Arial"/>
              </a:rPr>
              <a:t>		</a:t>
            </a:r>
            <a:r>
              <a:rPr lang="zh-CN" altLang="en-US" sz="3200" b="1" dirty="0">
                <a:solidFill>
                  <a:prstClr val="white"/>
                </a:solidFill>
                <a:effectLst>
                  <a:glow rad="165100">
                    <a:prstClr val="black"/>
                  </a:glow>
                </a:effectLst>
                <a:latin typeface="Arial"/>
                <a:ea typeface="ＭＳ Ｐゴシック"/>
                <a:cs typeface="Arial"/>
              </a:rPr>
              <a:t>必被坚立，超乎众山，</a:t>
            </a:r>
          </a:p>
          <a:p>
            <a:pPr defTabSz="449263" eaLnBrk="1" hangingPunct="1"/>
            <a:r>
              <a:rPr lang="en-US" altLang="zh-CN" sz="3200" b="1" dirty="0">
                <a:solidFill>
                  <a:prstClr val="white"/>
                </a:solidFill>
                <a:effectLst>
                  <a:glow rad="165100">
                    <a:prstClr val="black"/>
                  </a:glow>
                </a:effectLst>
                <a:latin typeface="Arial"/>
                <a:ea typeface="ＭＳ Ｐゴシック"/>
                <a:cs typeface="Arial"/>
              </a:rPr>
              <a:t>			</a:t>
            </a:r>
            <a:r>
              <a:rPr lang="zh-CN" altLang="en-US" sz="3200" b="1" dirty="0">
                <a:solidFill>
                  <a:prstClr val="white"/>
                </a:solidFill>
                <a:effectLst>
                  <a:glow rad="165100">
                    <a:prstClr val="black"/>
                  </a:glow>
                </a:effectLst>
                <a:latin typeface="Arial"/>
                <a:ea typeface="ＭＳ Ｐゴシック"/>
                <a:cs typeface="Arial"/>
              </a:rPr>
              <a:t>必被高举，过于万岭；</a:t>
            </a:r>
          </a:p>
          <a:p>
            <a:pPr algn="r" defTabSz="449263" eaLnBrk="1" hangingPunct="1"/>
            <a:r>
              <a:rPr lang="en-US" altLang="zh-CN" sz="3200" b="1" dirty="0">
                <a:solidFill>
                  <a:prstClr val="white"/>
                </a:solidFill>
                <a:effectLst>
                  <a:glow rad="165100">
                    <a:prstClr val="black"/>
                  </a:glow>
                </a:effectLst>
                <a:latin typeface="Arial"/>
                <a:ea typeface="ＭＳ Ｐゴシック"/>
                <a:cs typeface="Arial"/>
              </a:rPr>
              <a:t>				</a:t>
            </a:r>
            <a:r>
              <a:rPr lang="zh-CN" altLang="en-US" sz="3200" b="1" dirty="0">
                <a:solidFill>
                  <a:prstClr val="white"/>
                </a:solidFill>
                <a:effectLst>
                  <a:glow rad="165100">
                    <a:prstClr val="black"/>
                  </a:glow>
                </a:effectLst>
                <a:latin typeface="Arial"/>
                <a:ea typeface="ＭＳ Ｐゴシック"/>
                <a:cs typeface="Arial"/>
              </a:rPr>
              <a:t>万国都要流归这山。</a:t>
            </a:r>
            <a:r>
              <a:rPr lang="ru-RU" sz="3200" b="1" dirty="0">
                <a:solidFill>
                  <a:prstClr val="white"/>
                </a:solidFill>
                <a:effectLst>
                  <a:glow rad="165100">
                    <a:prstClr val="black"/>
                  </a:glow>
                </a:effectLst>
                <a:latin typeface="Arial"/>
                <a:ea typeface="ＭＳ Ｐゴシック"/>
                <a:cs typeface="Arial"/>
              </a:rPr>
              <a:t>“</a:t>
            </a:r>
            <a:br>
              <a:rPr lang="en-US" sz="3200" b="1" dirty="0">
                <a:solidFill>
                  <a:prstClr val="white"/>
                </a:solidFill>
                <a:effectLst>
                  <a:glow rad="165100">
                    <a:prstClr val="black"/>
                  </a:glow>
                </a:effectLst>
                <a:latin typeface="Arial"/>
                <a:ea typeface="ＭＳ Ｐゴシック"/>
                <a:cs typeface="Arial"/>
              </a:rPr>
            </a:br>
            <a:r>
              <a:rPr lang="en-US" sz="3200" b="1" dirty="0">
                <a:solidFill>
                  <a:prstClr val="white"/>
                </a:solidFill>
                <a:effectLst>
                  <a:glow rad="165100">
                    <a:prstClr val="black"/>
                  </a:glow>
                </a:effectLst>
                <a:latin typeface="Arial"/>
                <a:ea typeface="ＭＳ Ｐゴシック"/>
                <a:cs typeface="Arial"/>
              </a:rPr>
              <a:t>(</a:t>
            </a:r>
            <a:r>
              <a:rPr lang="zh-CN" altLang="en-US" sz="3200" b="1" dirty="0">
                <a:solidFill>
                  <a:prstClr val="white"/>
                </a:solidFill>
                <a:effectLst>
                  <a:glow rad="165100">
                    <a:prstClr val="black"/>
                  </a:glow>
                </a:effectLst>
                <a:latin typeface="Arial"/>
                <a:ea typeface="ＭＳ Ｐゴシック"/>
                <a:cs typeface="Arial"/>
              </a:rPr>
              <a:t>赛</a:t>
            </a:r>
            <a:r>
              <a:rPr lang="en-US" sz="3200" b="1" dirty="0">
                <a:solidFill>
                  <a:prstClr val="white"/>
                </a:solidFill>
                <a:effectLst>
                  <a:glow rad="165100">
                    <a:prstClr val="black"/>
                  </a:glow>
                </a:effectLst>
                <a:latin typeface="Arial"/>
                <a:ea typeface="ＭＳ Ｐゴシック"/>
                <a:cs typeface="Arial"/>
              </a:rPr>
              <a:t> 2:2 </a:t>
            </a:r>
            <a:r>
              <a:rPr lang="en-US" altLang="zh-CN" sz="3200" b="1" dirty="0">
                <a:solidFill>
                  <a:prstClr val="white"/>
                </a:solidFill>
                <a:effectLst>
                  <a:glow rad="165100">
                    <a:prstClr val="black"/>
                  </a:glow>
                </a:effectLst>
                <a:latin typeface="Arial"/>
                <a:ea typeface="ＭＳ Ｐゴシック"/>
                <a:cs typeface="Arial"/>
              </a:rPr>
              <a:t>CNV</a:t>
            </a:r>
            <a:r>
              <a:rPr lang="en-US" sz="3200" b="1" dirty="0">
                <a:solidFill>
                  <a:prstClr val="white"/>
                </a:solidFill>
                <a:effectLst>
                  <a:glow rad="165100">
                    <a:prstClr val="black"/>
                  </a:glow>
                </a:effectLst>
                <a:latin typeface="Arial"/>
                <a:ea typeface="ＭＳ Ｐゴシック"/>
                <a:cs typeface="Arial"/>
              </a:rPr>
              <a:t>).</a:t>
            </a:r>
          </a:p>
        </p:txBody>
      </p:sp>
    </p:spTree>
    <p:extLst>
      <p:ext uri="{BB962C8B-B14F-4D97-AF65-F5344CB8AC3E}">
        <p14:creationId xmlns:p14="http://schemas.microsoft.com/office/powerpoint/2010/main" val="471790553"/>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Templ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1000" y="571500"/>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575136" y="68666"/>
            <a:ext cx="8066752" cy="1134856"/>
          </a:xfrm>
          <a:solidFill>
            <a:schemeClr val="accent2"/>
          </a:solidFill>
          <a:effectLst>
            <a:outerShdw blurRad="63500" dist="35921" dir="2700000" algn="ctr" rotWithShape="0">
              <a:schemeClr val="tx2">
                <a:alpha val="74998"/>
              </a:schemeClr>
            </a:outerShdw>
          </a:effectLst>
        </p:spPr>
        <p:txBody>
          <a:bodyPr/>
          <a:lstStyle/>
          <a:p>
            <a:pPr eaLnBrk="1" hangingPunct="1"/>
            <a:r>
              <a:rPr lang="zh-CN" altLang="en-US" sz="4000" dirty="0">
                <a:solidFill>
                  <a:schemeClr val="bg1"/>
                </a:solidFill>
                <a:latin typeface="Times New Roman" charset="0"/>
                <a:ea typeface="ＭＳ Ｐゴシック" charset="0"/>
                <a:cs typeface="SimSun" charset="0"/>
              </a:rPr>
              <a:t>所罗门的圣殿</a:t>
            </a:r>
          </a:p>
        </p:txBody>
      </p:sp>
      <p:sp>
        <p:nvSpPr>
          <p:cNvPr id="2" name="TextBox 1"/>
          <p:cNvSpPr txBox="1"/>
          <p:nvPr/>
        </p:nvSpPr>
        <p:spPr>
          <a:xfrm>
            <a:off x="2593115" y="1164744"/>
            <a:ext cx="1269507" cy="400110"/>
          </a:xfrm>
          <a:prstGeom prst="rect">
            <a:avLst/>
          </a:prstGeom>
          <a:solidFill>
            <a:srgbClr val="FF9966"/>
          </a:solidFill>
        </p:spPr>
        <p:txBody>
          <a:bodyPr wrap="square" rtlCol="0">
            <a:spAutoFit/>
          </a:bodyPr>
          <a:lstStyle/>
          <a:p>
            <a:pPr algn="ctr"/>
            <a:r>
              <a:rPr lang="zh-CN" altLang="en-US" sz="2000" b="1" dirty="0">
                <a:solidFill>
                  <a:srgbClr val="000000"/>
                </a:solidFill>
              </a:rPr>
              <a:t>盆</a:t>
            </a:r>
            <a:endParaRPr lang="en-SG" sz="2000" b="1" dirty="0">
              <a:solidFill>
                <a:srgbClr val="000000"/>
              </a:solidFill>
            </a:endParaRPr>
          </a:p>
        </p:txBody>
      </p:sp>
      <p:sp>
        <p:nvSpPr>
          <p:cNvPr id="3" name="TextBox 2"/>
          <p:cNvSpPr txBox="1"/>
          <p:nvPr/>
        </p:nvSpPr>
        <p:spPr>
          <a:xfrm flipH="1">
            <a:off x="5700911" y="1966506"/>
            <a:ext cx="1178417" cy="400110"/>
          </a:xfrm>
          <a:prstGeom prst="rect">
            <a:avLst/>
          </a:prstGeom>
          <a:solidFill>
            <a:srgbClr val="FF9966"/>
          </a:solidFill>
        </p:spPr>
        <p:txBody>
          <a:bodyPr wrap="square" rtlCol="0">
            <a:spAutoFit/>
          </a:bodyPr>
          <a:lstStyle/>
          <a:p>
            <a:r>
              <a:rPr lang="zh-CN" altLang="en-US" sz="2000" b="1" dirty="0">
                <a:solidFill>
                  <a:srgbClr val="000000"/>
                </a:solidFill>
              </a:rPr>
              <a:t>祭司殿</a:t>
            </a:r>
            <a:endParaRPr lang="en-SG" sz="2000" b="1" dirty="0">
              <a:solidFill>
                <a:srgbClr val="000000"/>
              </a:solidFill>
            </a:endParaRPr>
          </a:p>
        </p:txBody>
      </p:sp>
      <p:sp>
        <p:nvSpPr>
          <p:cNvPr id="4" name="TextBox 3"/>
          <p:cNvSpPr txBox="1"/>
          <p:nvPr/>
        </p:nvSpPr>
        <p:spPr>
          <a:xfrm>
            <a:off x="4274276" y="2469873"/>
            <a:ext cx="1065379" cy="369332"/>
          </a:xfrm>
          <a:prstGeom prst="rect">
            <a:avLst/>
          </a:prstGeom>
          <a:solidFill>
            <a:srgbClr val="FFFF99"/>
          </a:solidFill>
        </p:spPr>
        <p:txBody>
          <a:bodyPr wrap="square" rtlCol="0">
            <a:spAutoFit/>
          </a:bodyPr>
          <a:lstStyle/>
          <a:p>
            <a:r>
              <a:rPr lang="zh-CN" altLang="en-US" sz="1800" b="1" dirty="0">
                <a:solidFill>
                  <a:srgbClr val="000000"/>
                </a:solidFill>
              </a:rPr>
              <a:t>蜡烛</a:t>
            </a:r>
            <a:endParaRPr lang="en-SG" sz="1800" b="1" dirty="0">
              <a:solidFill>
                <a:srgbClr val="000000"/>
              </a:solidFill>
            </a:endParaRPr>
          </a:p>
        </p:txBody>
      </p:sp>
      <p:sp>
        <p:nvSpPr>
          <p:cNvPr id="5" name="TextBox 4"/>
          <p:cNvSpPr txBox="1"/>
          <p:nvPr/>
        </p:nvSpPr>
        <p:spPr>
          <a:xfrm>
            <a:off x="3078319" y="2485262"/>
            <a:ext cx="766717" cy="400110"/>
          </a:xfrm>
          <a:prstGeom prst="rect">
            <a:avLst/>
          </a:prstGeom>
          <a:solidFill>
            <a:srgbClr val="FFFF99"/>
          </a:solidFill>
        </p:spPr>
        <p:txBody>
          <a:bodyPr wrap="square" rtlCol="0">
            <a:spAutoFit/>
          </a:bodyPr>
          <a:lstStyle/>
          <a:p>
            <a:r>
              <a:rPr lang="zh-CN" altLang="en-US" sz="2000" b="1" dirty="0">
                <a:solidFill>
                  <a:srgbClr val="000000"/>
                </a:solidFill>
              </a:rPr>
              <a:t>约柜</a:t>
            </a:r>
            <a:endParaRPr lang="en-SG" sz="2000" b="1" dirty="0">
              <a:solidFill>
                <a:srgbClr val="000000"/>
              </a:solidFill>
            </a:endParaRPr>
          </a:p>
        </p:txBody>
      </p:sp>
      <p:sp>
        <p:nvSpPr>
          <p:cNvPr id="6" name="TextBox 5"/>
          <p:cNvSpPr txBox="1"/>
          <p:nvPr/>
        </p:nvSpPr>
        <p:spPr>
          <a:xfrm>
            <a:off x="1973528" y="2469873"/>
            <a:ext cx="989373" cy="400110"/>
          </a:xfrm>
          <a:prstGeom prst="rect">
            <a:avLst/>
          </a:prstGeom>
          <a:solidFill>
            <a:srgbClr val="FFFF99"/>
          </a:solidFill>
        </p:spPr>
        <p:txBody>
          <a:bodyPr wrap="none" rtlCol="0">
            <a:spAutoFit/>
          </a:bodyPr>
          <a:lstStyle/>
          <a:p>
            <a:r>
              <a:rPr lang="zh-CN" altLang="en-US" sz="2000" b="1" dirty="0">
                <a:solidFill>
                  <a:srgbClr val="000000"/>
                </a:solidFill>
              </a:rPr>
              <a:t>基路伯</a:t>
            </a:r>
            <a:endParaRPr lang="en-SG" sz="2000" b="1" dirty="0">
              <a:solidFill>
                <a:srgbClr val="000000"/>
              </a:solidFill>
            </a:endParaRPr>
          </a:p>
        </p:txBody>
      </p:sp>
      <p:sp>
        <p:nvSpPr>
          <p:cNvPr id="7" name="TextBox 6"/>
          <p:cNvSpPr txBox="1"/>
          <p:nvPr/>
        </p:nvSpPr>
        <p:spPr>
          <a:xfrm>
            <a:off x="2223783" y="3004697"/>
            <a:ext cx="369332" cy="1122433"/>
          </a:xfrm>
          <a:prstGeom prst="rect">
            <a:avLst/>
          </a:prstGeom>
          <a:solidFill>
            <a:srgbClr val="FFCCFF"/>
          </a:solidFill>
        </p:spPr>
        <p:txBody>
          <a:bodyPr vert="eaVert" wrap="square" rtlCol="0">
            <a:spAutoFit/>
          </a:bodyPr>
          <a:lstStyle/>
          <a:p>
            <a:pPr algn="ctr"/>
            <a:r>
              <a:rPr lang="zh-CN" altLang="en-US" sz="1200" b="1" dirty="0">
                <a:solidFill>
                  <a:srgbClr val="000000"/>
                </a:solidFill>
              </a:rPr>
              <a:t>至圣所</a:t>
            </a:r>
            <a:endParaRPr lang="en-US" altLang="zh-CN" sz="1200" b="1" dirty="0">
              <a:solidFill>
                <a:srgbClr val="000000"/>
              </a:solidFill>
            </a:endParaRPr>
          </a:p>
        </p:txBody>
      </p:sp>
      <p:sp>
        <p:nvSpPr>
          <p:cNvPr id="8" name="TextBox 7"/>
          <p:cNvSpPr txBox="1"/>
          <p:nvPr/>
        </p:nvSpPr>
        <p:spPr>
          <a:xfrm>
            <a:off x="3507622" y="3677867"/>
            <a:ext cx="1100890" cy="369332"/>
          </a:xfrm>
          <a:prstGeom prst="rect">
            <a:avLst/>
          </a:prstGeom>
          <a:solidFill>
            <a:srgbClr val="FFC000"/>
          </a:solidFill>
        </p:spPr>
        <p:txBody>
          <a:bodyPr wrap="square" rtlCol="0">
            <a:spAutoFit/>
          </a:bodyPr>
          <a:lstStyle/>
          <a:p>
            <a:r>
              <a:rPr lang="zh-CN" altLang="en-US" sz="1800" b="1" dirty="0">
                <a:solidFill>
                  <a:srgbClr val="000000"/>
                </a:solidFill>
              </a:rPr>
              <a:t>香坛</a:t>
            </a:r>
            <a:endParaRPr lang="en-SG" sz="1800" b="1" dirty="0">
              <a:solidFill>
                <a:srgbClr val="000000"/>
              </a:solidFill>
            </a:endParaRPr>
          </a:p>
        </p:txBody>
      </p:sp>
      <p:sp>
        <p:nvSpPr>
          <p:cNvPr id="9" name="TextBox 8"/>
          <p:cNvSpPr txBox="1"/>
          <p:nvPr/>
        </p:nvSpPr>
        <p:spPr>
          <a:xfrm>
            <a:off x="4058068" y="3581302"/>
            <a:ext cx="1557452" cy="338554"/>
          </a:xfrm>
          <a:prstGeom prst="rect">
            <a:avLst/>
          </a:prstGeom>
          <a:solidFill>
            <a:srgbClr val="FFC000"/>
          </a:solidFill>
        </p:spPr>
        <p:txBody>
          <a:bodyPr wrap="square" rtlCol="0">
            <a:spAutoFit/>
          </a:bodyPr>
          <a:lstStyle/>
          <a:p>
            <a:pPr algn="r"/>
            <a:r>
              <a:rPr lang="zh-CN" altLang="en-US" sz="1600" b="1" dirty="0">
                <a:solidFill>
                  <a:srgbClr val="000000"/>
                </a:solidFill>
              </a:rPr>
              <a:t>圣所</a:t>
            </a:r>
            <a:endParaRPr lang="en-SG" sz="1600" b="1" dirty="0">
              <a:solidFill>
                <a:srgbClr val="000000"/>
              </a:solidFill>
            </a:endParaRPr>
          </a:p>
        </p:txBody>
      </p:sp>
      <p:sp>
        <p:nvSpPr>
          <p:cNvPr id="10" name="TextBox 9"/>
          <p:cNvSpPr txBox="1"/>
          <p:nvPr/>
        </p:nvSpPr>
        <p:spPr>
          <a:xfrm>
            <a:off x="4427984" y="3227359"/>
            <a:ext cx="1187535" cy="338554"/>
          </a:xfrm>
          <a:prstGeom prst="rect">
            <a:avLst/>
          </a:prstGeom>
          <a:solidFill>
            <a:srgbClr val="FFC000"/>
          </a:solidFill>
        </p:spPr>
        <p:txBody>
          <a:bodyPr wrap="square" rtlCol="0">
            <a:spAutoFit/>
          </a:bodyPr>
          <a:lstStyle/>
          <a:p>
            <a:r>
              <a:rPr lang="zh-CN" altLang="en-US" sz="1600" b="1" dirty="0">
                <a:solidFill>
                  <a:srgbClr val="000000"/>
                </a:solidFill>
              </a:rPr>
              <a:t>陈设饼桌</a:t>
            </a:r>
            <a:endParaRPr lang="en-SG" sz="1600" b="1" dirty="0">
              <a:solidFill>
                <a:srgbClr val="000000"/>
              </a:solidFill>
            </a:endParaRPr>
          </a:p>
        </p:txBody>
      </p:sp>
      <p:sp>
        <p:nvSpPr>
          <p:cNvPr id="11" name="TextBox 10"/>
          <p:cNvSpPr txBox="1"/>
          <p:nvPr/>
        </p:nvSpPr>
        <p:spPr>
          <a:xfrm flipH="1">
            <a:off x="5683435" y="3330512"/>
            <a:ext cx="801466" cy="400110"/>
          </a:xfrm>
          <a:prstGeom prst="rect">
            <a:avLst/>
          </a:prstGeom>
          <a:solidFill>
            <a:srgbClr val="FFFF66"/>
          </a:solidFill>
        </p:spPr>
        <p:txBody>
          <a:bodyPr wrap="square" rtlCol="0">
            <a:spAutoFit/>
          </a:bodyPr>
          <a:lstStyle/>
          <a:p>
            <a:r>
              <a:rPr lang="zh-CN" altLang="en-US" sz="2000" b="1" dirty="0">
                <a:solidFill>
                  <a:srgbClr val="000000"/>
                </a:solidFill>
              </a:rPr>
              <a:t>外院</a:t>
            </a:r>
            <a:endParaRPr lang="en-SG" sz="2000" b="1" dirty="0">
              <a:solidFill>
                <a:srgbClr val="000000"/>
              </a:solidFill>
            </a:endParaRPr>
          </a:p>
        </p:txBody>
      </p:sp>
      <p:sp>
        <p:nvSpPr>
          <p:cNvPr id="12" name="TextBox 11"/>
          <p:cNvSpPr txBox="1"/>
          <p:nvPr/>
        </p:nvSpPr>
        <p:spPr>
          <a:xfrm>
            <a:off x="6365624" y="2612614"/>
            <a:ext cx="958917" cy="400110"/>
          </a:xfrm>
          <a:prstGeom prst="rect">
            <a:avLst/>
          </a:prstGeom>
          <a:solidFill>
            <a:srgbClr val="FF9966"/>
          </a:solidFill>
        </p:spPr>
        <p:txBody>
          <a:bodyPr wrap="none" rtlCol="0">
            <a:spAutoFit/>
          </a:bodyPr>
          <a:lstStyle/>
          <a:p>
            <a:r>
              <a:rPr lang="zh-CN" altLang="en-US" sz="2000" b="1" dirty="0">
                <a:solidFill>
                  <a:srgbClr val="000000"/>
                </a:solidFill>
              </a:rPr>
              <a:t>波阿斯</a:t>
            </a:r>
            <a:endParaRPr lang="en-SG" sz="2000" b="1" dirty="0">
              <a:solidFill>
                <a:srgbClr val="000000"/>
              </a:solidFill>
            </a:endParaRPr>
          </a:p>
        </p:txBody>
      </p:sp>
      <p:sp>
        <p:nvSpPr>
          <p:cNvPr id="13" name="TextBox 12"/>
          <p:cNvSpPr txBox="1"/>
          <p:nvPr/>
        </p:nvSpPr>
        <p:spPr>
          <a:xfrm>
            <a:off x="6484901" y="4262269"/>
            <a:ext cx="700833" cy="400110"/>
          </a:xfrm>
          <a:prstGeom prst="rect">
            <a:avLst/>
          </a:prstGeom>
          <a:noFill/>
        </p:spPr>
        <p:txBody>
          <a:bodyPr wrap="none" rtlCol="0">
            <a:spAutoFit/>
          </a:bodyPr>
          <a:lstStyle/>
          <a:p>
            <a:r>
              <a:rPr lang="zh-CN" altLang="en-US" sz="2000" b="1" dirty="0">
                <a:solidFill>
                  <a:srgbClr val="000000"/>
                </a:solidFill>
              </a:rPr>
              <a:t>雅斤</a:t>
            </a:r>
            <a:endParaRPr lang="en-SG" sz="2000" b="1" dirty="0">
              <a:solidFill>
                <a:srgbClr val="000000"/>
              </a:solidFill>
            </a:endParaRPr>
          </a:p>
        </p:txBody>
      </p:sp>
      <p:sp>
        <p:nvSpPr>
          <p:cNvPr id="14" name="TextBox 13"/>
          <p:cNvSpPr txBox="1"/>
          <p:nvPr/>
        </p:nvSpPr>
        <p:spPr>
          <a:xfrm>
            <a:off x="2812174" y="4262269"/>
            <a:ext cx="1615810" cy="400110"/>
          </a:xfrm>
          <a:prstGeom prst="rect">
            <a:avLst/>
          </a:prstGeom>
          <a:solidFill>
            <a:srgbClr val="FFFF99"/>
          </a:solidFill>
        </p:spPr>
        <p:txBody>
          <a:bodyPr wrap="square" rtlCol="0">
            <a:spAutoFit/>
          </a:bodyPr>
          <a:lstStyle/>
          <a:p>
            <a:r>
              <a:rPr lang="zh-CN" altLang="en-US" sz="2000" b="1" dirty="0">
                <a:solidFill>
                  <a:srgbClr val="000000"/>
                </a:solidFill>
              </a:rPr>
              <a:t>储藏室</a:t>
            </a:r>
            <a:endParaRPr lang="en-SG" sz="2000" b="1" dirty="0">
              <a:solidFill>
                <a:srgbClr val="000000"/>
              </a:solidFill>
            </a:endParaRPr>
          </a:p>
        </p:txBody>
      </p:sp>
      <p:sp>
        <p:nvSpPr>
          <p:cNvPr id="15" name="TextBox 14"/>
          <p:cNvSpPr txBox="1"/>
          <p:nvPr/>
        </p:nvSpPr>
        <p:spPr>
          <a:xfrm>
            <a:off x="7589633" y="2201731"/>
            <a:ext cx="551027" cy="584775"/>
          </a:xfrm>
          <a:prstGeom prst="rect">
            <a:avLst/>
          </a:prstGeom>
          <a:solidFill>
            <a:schemeClr val="accent2">
              <a:lumMod val="40000"/>
              <a:lumOff val="60000"/>
            </a:schemeClr>
          </a:solidFill>
        </p:spPr>
        <p:txBody>
          <a:bodyPr wrap="square" rtlCol="0">
            <a:spAutoFit/>
          </a:bodyPr>
          <a:lstStyle/>
          <a:p>
            <a:r>
              <a:rPr lang="zh-CN" altLang="en-US" sz="1600" b="1" dirty="0">
                <a:solidFill>
                  <a:srgbClr val="000000"/>
                </a:solidFill>
              </a:rPr>
              <a:t>祭坛</a:t>
            </a:r>
            <a:endParaRPr lang="en-SG" sz="1600" b="1" dirty="0">
              <a:solidFill>
                <a:srgbClr val="000000"/>
              </a:solidFill>
            </a:endParaRPr>
          </a:p>
        </p:txBody>
      </p:sp>
      <p:sp>
        <p:nvSpPr>
          <p:cNvPr id="16" name="TextBox 15"/>
          <p:cNvSpPr txBox="1"/>
          <p:nvPr/>
        </p:nvSpPr>
        <p:spPr>
          <a:xfrm flipH="1">
            <a:off x="7382969" y="5461193"/>
            <a:ext cx="1033669" cy="400110"/>
          </a:xfrm>
          <a:prstGeom prst="rect">
            <a:avLst/>
          </a:prstGeom>
          <a:solidFill>
            <a:srgbClr val="FF9966"/>
          </a:solidFill>
        </p:spPr>
        <p:txBody>
          <a:bodyPr wrap="square" rtlCol="0">
            <a:spAutoFit/>
          </a:bodyPr>
          <a:lstStyle/>
          <a:p>
            <a:pPr algn="ctr"/>
            <a:r>
              <a:rPr lang="zh-CN" altLang="en-US" sz="2000" b="1" dirty="0">
                <a:solidFill>
                  <a:srgbClr val="000000"/>
                </a:solidFill>
              </a:rPr>
              <a:t>铜海</a:t>
            </a:r>
            <a:endParaRPr lang="en-SG" sz="2000" b="1" dirty="0">
              <a:solidFill>
                <a:srgbClr val="000000"/>
              </a:solidFill>
            </a:endParaRPr>
          </a:p>
        </p:txBody>
      </p:sp>
      <p:sp>
        <p:nvSpPr>
          <p:cNvPr id="17" name="TextBox 16"/>
          <p:cNvSpPr txBox="1"/>
          <p:nvPr/>
        </p:nvSpPr>
        <p:spPr>
          <a:xfrm>
            <a:off x="3553082" y="5661248"/>
            <a:ext cx="2832261" cy="400110"/>
          </a:xfrm>
          <a:prstGeom prst="rect">
            <a:avLst/>
          </a:prstGeom>
          <a:solidFill>
            <a:srgbClr val="FF9966"/>
          </a:solidFill>
        </p:spPr>
        <p:txBody>
          <a:bodyPr wrap="square" rtlCol="0">
            <a:spAutoFit/>
          </a:bodyPr>
          <a:lstStyle/>
          <a:p>
            <a:pPr algn="ctr"/>
            <a:r>
              <a:rPr lang="zh-CN" altLang="en-US" sz="2000" b="1" dirty="0">
                <a:solidFill>
                  <a:srgbClr val="000000"/>
                </a:solidFill>
              </a:rPr>
              <a:t>以色列院</a:t>
            </a:r>
            <a:endParaRPr lang="en-SG" sz="2000" b="1" dirty="0">
              <a:solidFill>
                <a:srgbClr val="000000"/>
              </a:solidFill>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6715" y="415444"/>
            <a:ext cx="901700" cy="749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2" name="Text Box 5"/>
          <p:cNvSpPr txBox="1">
            <a:spLocks noChangeArrowheads="1"/>
          </p:cNvSpPr>
          <p:nvPr/>
        </p:nvSpPr>
        <p:spPr bwMode="auto">
          <a:xfrm>
            <a:off x="7500731" y="1295400"/>
            <a:ext cx="1558440"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b="1" dirty="0">
                <a:solidFill>
                  <a:srgbClr val="FFFFFF"/>
                </a:solidFill>
                <a:cs typeface="Arial" charset="0"/>
              </a:rPr>
              <a:t>以西结</a:t>
            </a:r>
            <a:r>
              <a:rPr lang="en-US" b="1" dirty="0">
                <a:solidFill>
                  <a:srgbClr val="FFFFFF"/>
                </a:solidFill>
                <a:cs typeface="Arial" charset="0"/>
              </a:rPr>
              <a:t>8:4</a:t>
            </a:r>
          </a:p>
        </p:txBody>
      </p:sp>
    </p:spTree>
    <p:extLst>
      <p:ext uri="{BB962C8B-B14F-4D97-AF65-F5344CB8AC3E}">
        <p14:creationId xmlns:p14="http://schemas.microsoft.com/office/powerpoint/2010/main" val="28563877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Templ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1000" y="571500"/>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575136" y="68666"/>
            <a:ext cx="8066752" cy="1134856"/>
          </a:xfrm>
          <a:solidFill>
            <a:schemeClr val="accent2"/>
          </a:solidFill>
          <a:effectLst>
            <a:outerShdw blurRad="63500" dist="35921" dir="2700000" algn="ctr" rotWithShape="0">
              <a:schemeClr val="tx2">
                <a:alpha val="74998"/>
              </a:schemeClr>
            </a:outerShdw>
          </a:effectLst>
        </p:spPr>
        <p:txBody>
          <a:bodyPr/>
          <a:lstStyle/>
          <a:p>
            <a:pPr eaLnBrk="1" hangingPunct="1"/>
            <a:r>
              <a:rPr lang="zh-CN" altLang="en-US" sz="4000" dirty="0">
                <a:solidFill>
                  <a:schemeClr val="bg1"/>
                </a:solidFill>
                <a:latin typeface="Times New Roman" charset="0"/>
                <a:ea typeface="ＭＳ Ｐゴシック" charset="0"/>
                <a:cs typeface="SimSun" charset="0"/>
              </a:rPr>
              <a:t>所罗门的圣殿</a:t>
            </a:r>
          </a:p>
        </p:txBody>
      </p:sp>
      <p:sp>
        <p:nvSpPr>
          <p:cNvPr id="2" name="TextBox 1"/>
          <p:cNvSpPr txBox="1"/>
          <p:nvPr/>
        </p:nvSpPr>
        <p:spPr>
          <a:xfrm>
            <a:off x="2593115" y="1164744"/>
            <a:ext cx="1269507" cy="400110"/>
          </a:xfrm>
          <a:prstGeom prst="rect">
            <a:avLst/>
          </a:prstGeom>
          <a:solidFill>
            <a:srgbClr val="FF9966"/>
          </a:solidFill>
        </p:spPr>
        <p:txBody>
          <a:bodyPr wrap="square" rtlCol="0">
            <a:spAutoFit/>
          </a:bodyPr>
          <a:lstStyle/>
          <a:p>
            <a:pPr algn="ctr"/>
            <a:r>
              <a:rPr lang="zh-CN" altLang="en-US" sz="2000" b="1" dirty="0">
                <a:solidFill>
                  <a:srgbClr val="000000"/>
                </a:solidFill>
              </a:rPr>
              <a:t>盆</a:t>
            </a:r>
            <a:endParaRPr lang="en-SG" sz="2000" b="1" dirty="0">
              <a:solidFill>
                <a:srgbClr val="000000"/>
              </a:solidFill>
            </a:endParaRPr>
          </a:p>
        </p:txBody>
      </p:sp>
      <p:sp>
        <p:nvSpPr>
          <p:cNvPr id="3" name="TextBox 2"/>
          <p:cNvSpPr txBox="1"/>
          <p:nvPr/>
        </p:nvSpPr>
        <p:spPr>
          <a:xfrm flipH="1">
            <a:off x="5700911" y="1966506"/>
            <a:ext cx="1178417" cy="400110"/>
          </a:xfrm>
          <a:prstGeom prst="rect">
            <a:avLst/>
          </a:prstGeom>
          <a:solidFill>
            <a:srgbClr val="FF9966"/>
          </a:solidFill>
        </p:spPr>
        <p:txBody>
          <a:bodyPr wrap="square" rtlCol="0">
            <a:spAutoFit/>
          </a:bodyPr>
          <a:lstStyle/>
          <a:p>
            <a:r>
              <a:rPr lang="zh-CN" altLang="en-US" sz="2000" b="1" dirty="0">
                <a:solidFill>
                  <a:srgbClr val="000000"/>
                </a:solidFill>
              </a:rPr>
              <a:t>祭司殿</a:t>
            </a:r>
            <a:endParaRPr lang="en-SG" sz="2000" b="1" dirty="0">
              <a:solidFill>
                <a:srgbClr val="000000"/>
              </a:solidFill>
            </a:endParaRPr>
          </a:p>
        </p:txBody>
      </p:sp>
      <p:sp>
        <p:nvSpPr>
          <p:cNvPr id="4" name="TextBox 3"/>
          <p:cNvSpPr txBox="1"/>
          <p:nvPr/>
        </p:nvSpPr>
        <p:spPr>
          <a:xfrm>
            <a:off x="4274276" y="2469873"/>
            <a:ext cx="1065379" cy="369332"/>
          </a:xfrm>
          <a:prstGeom prst="rect">
            <a:avLst/>
          </a:prstGeom>
          <a:solidFill>
            <a:srgbClr val="FFFF99"/>
          </a:solidFill>
        </p:spPr>
        <p:txBody>
          <a:bodyPr wrap="square" rtlCol="0">
            <a:spAutoFit/>
          </a:bodyPr>
          <a:lstStyle/>
          <a:p>
            <a:r>
              <a:rPr lang="zh-CN" altLang="en-US" sz="1800" b="1" dirty="0">
                <a:solidFill>
                  <a:srgbClr val="000000"/>
                </a:solidFill>
              </a:rPr>
              <a:t>蜡烛</a:t>
            </a:r>
            <a:endParaRPr lang="en-SG" sz="1800" b="1" dirty="0">
              <a:solidFill>
                <a:srgbClr val="000000"/>
              </a:solidFill>
            </a:endParaRPr>
          </a:p>
        </p:txBody>
      </p:sp>
      <p:sp>
        <p:nvSpPr>
          <p:cNvPr id="5" name="TextBox 4"/>
          <p:cNvSpPr txBox="1"/>
          <p:nvPr/>
        </p:nvSpPr>
        <p:spPr>
          <a:xfrm>
            <a:off x="3078319" y="2485262"/>
            <a:ext cx="766717" cy="400110"/>
          </a:xfrm>
          <a:prstGeom prst="rect">
            <a:avLst/>
          </a:prstGeom>
          <a:solidFill>
            <a:srgbClr val="FFFF99"/>
          </a:solidFill>
        </p:spPr>
        <p:txBody>
          <a:bodyPr wrap="square" rtlCol="0">
            <a:spAutoFit/>
          </a:bodyPr>
          <a:lstStyle/>
          <a:p>
            <a:r>
              <a:rPr lang="zh-CN" altLang="en-US" sz="2000" b="1" dirty="0">
                <a:solidFill>
                  <a:srgbClr val="000000"/>
                </a:solidFill>
              </a:rPr>
              <a:t>约柜</a:t>
            </a:r>
            <a:endParaRPr lang="en-SG" sz="2000" b="1" dirty="0">
              <a:solidFill>
                <a:srgbClr val="000000"/>
              </a:solidFill>
            </a:endParaRPr>
          </a:p>
        </p:txBody>
      </p:sp>
      <p:sp>
        <p:nvSpPr>
          <p:cNvPr id="6" name="TextBox 5"/>
          <p:cNvSpPr txBox="1"/>
          <p:nvPr/>
        </p:nvSpPr>
        <p:spPr>
          <a:xfrm>
            <a:off x="1973528" y="2469873"/>
            <a:ext cx="989373" cy="400110"/>
          </a:xfrm>
          <a:prstGeom prst="rect">
            <a:avLst/>
          </a:prstGeom>
          <a:solidFill>
            <a:srgbClr val="FFFF99"/>
          </a:solidFill>
        </p:spPr>
        <p:txBody>
          <a:bodyPr wrap="none" rtlCol="0">
            <a:spAutoFit/>
          </a:bodyPr>
          <a:lstStyle/>
          <a:p>
            <a:r>
              <a:rPr lang="zh-CN" altLang="en-US" sz="2000" b="1" dirty="0">
                <a:solidFill>
                  <a:srgbClr val="000000"/>
                </a:solidFill>
              </a:rPr>
              <a:t>基路伯</a:t>
            </a:r>
            <a:endParaRPr lang="en-SG" sz="2000" b="1" dirty="0">
              <a:solidFill>
                <a:srgbClr val="000000"/>
              </a:solidFill>
            </a:endParaRPr>
          </a:p>
        </p:txBody>
      </p:sp>
      <p:sp>
        <p:nvSpPr>
          <p:cNvPr id="7" name="TextBox 6"/>
          <p:cNvSpPr txBox="1"/>
          <p:nvPr/>
        </p:nvSpPr>
        <p:spPr>
          <a:xfrm>
            <a:off x="2223783" y="3004697"/>
            <a:ext cx="369332" cy="1122433"/>
          </a:xfrm>
          <a:prstGeom prst="rect">
            <a:avLst/>
          </a:prstGeom>
          <a:solidFill>
            <a:srgbClr val="FFCCFF"/>
          </a:solidFill>
        </p:spPr>
        <p:txBody>
          <a:bodyPr vert="eaVert" wrap="square" rtlCol="0">
            <a:spAutoFit/>
          </a:bodyPr>
          <a:lstStyle/>
          <a:p>
            <a:pPr algn="ctr"/>
            <a:r>
              <a:rPr lang="zh-CN" altLang="en-US" sz="1200" b="1" dirty="0">
                <a:solidFill>
                  <a:srgbClr val="000000"/>
                </a:solidFill>
              </a:rPr>
              <a:t>至圣所</a:t>
            </a:r>
            <a:endParaRPr lang="en-US" altLang="zh-CN" sz="1200" b="1" dirty="0">
              <a:solidFill>
                <a:srgbClr val="000000"/>
              </a:solidFill>
            </a:endParaRPr>
          </a:p>
        </p:txBody>
      </p:sp>
      <p:sp>
        <p:nvSpPr>
          <p:cNvPr id="8" name="TextBox 7"/>
          <p:cNvSpPr txBox="1"/>
          <p:nvPr/>
        </p:nvSpPr>
        <p:spPr>
          <a:xfrm>
            <a:off x="3507622" y="3677867"/>
            <a:ext cx="1100890" cy="369332"/>
          </a:xfrm>
          <a:prstGeom prst="rect">
            <a:avLst/>
          </a:prstGeom>
          <a:solidFill>
            <a:srgbClr val="FFC000"/>
          </a:solidFill>
        </p:spPr>
        <p:txBody>
          <a:bodyPr wrap="square" rtlCol="0">
            <a:spAutoFit/>
          </a:bodyPr>
          <a:lstStyle/>
          <a:p>
            <a:r>
              <a:rPr lang="zh-CN" altLang="en-US" sz="1800" b="1" dirty="0">
                <a:solidFill>
                  <a:srgbClr val="000000"/>
                </a:solidFill>
              </a:rPr>
              <a:t>香坛</a:t>
            </a:r>
            <a:endParaRPr lang="en-SG" sz="1800" b="1" dirty="0">
              <a:solidFill>
                <a:srgbClr val="000000"/>
              </a:solidFill>
            </a:endParaRPr>
          </a:p>
        </p:txBody>
      </p:sp>
      <p:sp>
        <p:nvSpPr>
          <p:cNvPr id="9" name="TextBox 8"/>
          <p:cNvSpPr txBox="1"/>
          <p:nvPr/>
        </p:nvSpPr>
        <p:spPr>
          <a:xfrm>
            <a:off x="4058068" y="3581302"/>
            <a:ext cx="1557452" cy="338554"/>
          </a:xfrm>
          <a:prstGeom prst="rect">
            <a:avLst/>
          </a:prstGeom>
          <a:solidFill>
            <a:srgbClr val="FFC000"/>
          </a:solidFill>
        </p:spPr>
        <p:txBody>
          <a:bodyPr wrap="square" rtlCol="0">
            <a:spAutoFit/>
          </a:bodyPr>
          <a:lstStyle/>
          <a:p>
            <a:pPr algn="r"/>
            <a:r>
              <a:rPr lang="zh-CN" altLang="en-US" sz="1600" b="1" dirty="0">
                <a:solidFill>
                  <a:srgbClr val="000000"/>
                </a:solidFill>
              </a:rPr>
              <a:t>圣所</a:t>
            </a:r>
            <a:endParaRPr lang="en-SG" sz="1600" b="1" dirty="0">
              <a:solidFill>
                <a:srgbClr val="000000"/>
              </a:solidFill>
            </a:endParaRPr>
          </a:p>
        </p:txBody>
      </p:sp>
      <p:sp>
        <p:nvSpPr>
          <p:cNvPr id="10" name="TextBox 9"/>
          <p:cNvSpPr txBox="1"/>
          <p:nvPr/>
        </p:nvSpPr>
        <p:spPr>
          <a:xfrm>
            <a:off x="4427984" y="3227359"/>
            <a:ext cx="1187535" cy="338554"/>
          </a:xfrm>
          <a:prstGeom prst="rect">
            <a:avLst/>
          </a:prstGeom>
          <a:solidFill>
            <a:srgbClr val="FFC000"/>
          </a:solidFill>
        </p:spPr>
        <p:txBody>
          <a:bodyPr wrap="square" rtlCol="0">
            <a:spAutoFit/>
          </a:bodyPr>
          <a:lstStyle/>
          <a:p>
            <a:r>
              <a:rPr lang="zh-CN" altLang="en-US" sz="1600" b="1" dirty="0">
                <a:solidFill>
                  <a:srgbClr val="000000"/>
                </a:solidFill>
              </a:rPr>
              <a:t>陈设饼桌</a:t>
            </a:r>
            <a:endParaRPr lang="en-SG" sz="1600" b="1" dirty="0">
              <a:solidFill>
                <a:srgbClr val="000000"/>
              </a:solidFill>
            </a:endParaRPr>
          </a:p>
        </p:txBody>
      </p:sp>
      <p:sp>
        <p:nvSpPr>
          <p:cNvPr id="11" name="TextBox 10"/>
          <p:cNvSpPr txBox="1"/>
          <p:nvPr/>
        </p:nvSpPr>
        <p:spPr>
          <a:xfrm flipH="1">
            <a:off x="5683435" y="3330512"/>
            <a:ext cx="801466" cy="400110"/>
          </a:xfrm>
          <a:prstGeom prst="rect">
            <a:avLst/>
          </a:prstGeom>
          <a:solidFill>
            <a:srgbClr val="FFFF66"/>
          </a:solidFill>
        </p:spPr>
        <p:txBody>
          <a:bodyPr wrap="square" rtlCol="0">
            <a:spAutoFit/>
          </a:bodyPr>
          <a:lstStyle/>
          <a:p>
            <a:r>
              <a:rPr lang="zh-CN" altLang="en-US" sz="2000" b="1" dirty="0">
                <a:solidFill>
                  <a:srgbClr val="000000"/>
                </a:solidFill>
              </a:rPr>
              <a:t>外院</a:t>
            </a:r>
            <a:endParaRPr lang="en-SG" sz="2000" b="1" dirty="0">
              <a:solidFill>
                <a:srgbClr val="000000"/>
              </a:solidFill>
            </a:endParaRPr>
          </a:p>
        </p:txBody>
      </p:sp>
      <p:sp>
        <p:nvSpPr>
          <p:cNvPr id="12" name="TextBox 11"/>
          <p:cNvSpPr txBox="1"/>
          <p:nvPr/>
        </p:nvSpPr>
        <p:spPr>
          <a:xfrm>
            <a:off x="6365624" y="2612614"/>
            <a:ext cx="958917" cy="400110"/>
          </a:xfrm>
          <a:prstGeom prst="rect">
            <a:avLst/>
          </a:prstGeom>
          <a:solidFill>
            <a:srgbClr val="FF9966"/>
          </a:solidFill>
        </p:spPr>
        <p:txBody>
          <a:bodyPr wrap="none" rtlCol="0">
            <a:spAutoFit/>
          </a:bodyPr>
          <a:lstStyle/>
          <a:p>
            <a:r>
              <a:rPr lang="zh-CN" altLang="en-US" sz="2000" b="1" dirty="0">
                <a:solidFill>
                  <a:srgbClr val="000000"/>
                </a:solidFill>
              </a:rPr>
              <a:t>波阿斯</a:t>
            </a:r>
            <a:endParaRPr lang="en-SG" sz="2000" b="1" dirty="0">
              <a:solidFill>
                <a:srgbClr val="000000"/>
              </a:solidFill>
            </a:endParaRPr>
          </a:p>
        </p:txBody>
      </p:sp>
      <p:sp>
        <p:nvSpPr>
          <p:cNvPr id="13" name="TextBox 12"/>
          <p:cNvSpPr txBox="1"/>
          <p:nvPr/>
        </p:nvSpPr>
        <p:spPr>
          <a:xfrm>
            <a:off x="6484901" y="4262269"/>
            <a:ext cx="700833" cy="400110"/>
          </a:xfrm>
          <a:prstGeom prst="rect">
            <a:avLst/>
          </a:prstGeom>
          <a:noFill/>
        </p:spPr>
        <p:txBody>
          <a:bodyPr wrap="none" rtlCol="0">
            <a:spAutoFit/>
          </a:bodyPr>
          <a:lstStyle/>
          <a:p>
            <a:r>
              <a:rPr lang="zh-CN" altLang="en-US" sz="2000" b="1" dirty="0">
                <a:solidFill>
                  <a:srgbClr val="000000"/>
                </a:solidFill>
              </a:rPr>
              <a:t>雅斤</a:t>
            </a:r>
            <a:endParaRPr lang="en-SG" sz="2000" b="1" dirty="0">
              <a:solidFill>
                <a:srgbClr val="000000"/>
              </a:solidFill>
            </a:endParaRPr>
          </a:p>
        </p:txBody>
      </p:sp>
      <p:sp>
        <p:nvSpPr>
          <p:cNvPr id="14" name="TextBox 13"/>
          <p:cNvSpPr txBox="1"/>
          <p:nvPr/>
        </p:nvSpPr>
        <p:spPr>
          <a:xfrm>
            <a:off x="2812174" y="4262269"/>
            <a:ext cx="1615810" cy="400110"/>
          </a:xfrm>
          <a:prstGeom prst="rect">
            <a:avLst/>
          </a:prstGeom>
          <a:solidFill>
            <a:srgbClr val="FFFF99"/>
          </a:solidFill>
        </p:spPr>
        <p:txBody>
          <a:bodyPr wrap="square" rtlCol="0">
            <a:spAutoFit/>
          </a:bodyPr>
          <a:lstStyle/>
          <a:p>
            <a:r>
              <a:rPr lang="zh-CN" altLang="en-US" sz="2000" b="1" dirty="0">
                <a:solidFill>
                  <a:srgbClr val="000000"/>
                </a:solidFill>
              </a:rPr>
              <a:t>储藏室</a:t>
            </a:r>
            <a:endParaRPr lang="en-SG" sz="2000" b="1" dirty="0">
              <a:solidFill>
                <a:srgbClr val="000000"/>
              </a:solidFill>
            </a:endParaRPr>
          </a:p>
        </p:txBody>
      </p:sp>
      <p:sp>
        <p:nvSpPr>
          <p:cNvPr id="15" name="TextBox 14"/>
          <p:cNvSpPr txBox="1"/>
          <p:nvPr/>
        </p:nvSpPr>
        <p:spPr>
          <a:xfrm>
            <a:off x="7589633" y="2201731"/>
            <a:ext cx="551027" cy="584775"/>
          </a:xfrm>
          <a:prstGeom prst="rect">
            <a:avLst/>
          </a:prstGeom>
          <a:solidFill>
            <a:schemeClr val="accent2">
              <a:lumMod val="40000"/>
              <a:lumOff val="60000"/>
            </a:schemeClr>
          </a:solidFill>
        </p:spPr>
        <p:txBody>
          <a:bodyPr wrap="square" rtlCol="0">
            <a:spAutoFit/>
          </a:bodyPr>
          <a:lstStyle/>
          <a:p>
            <a:r>
              <a:rPr lang="zh-CN" altLang="en-US" sz="1600" b="1" dirty="0">
                <a:solidFill>
                  <a:srgbClr val="000000"/>
                </a:solidFill>
              </a:rPr>
              <a:t>祭坛</a:t>
            </a:r>
            <a:endParaRPr lang="en-SG" sz="1600" b="1" dirty="0">
              <a:solidFill>
                <a:srgbClr val="000000"/>
              </a:solidFill>
            </a:endParaRPr>
          </a:p>
        </p:txBody>
      </p:sp>
      <p:sp>
        <p:nvSpPr>
          <p:cNvPr id="16" name="TextBox 15"/>
          <p:cNvSpPr txBox="1"/>
          <p:nvPr/>
        </p:nvSpPr>
        <p:spPr>
          <a:xfrm flipH="1">
            <a:off x="7382969" y="5461193"/>
            <a:ext cx="1033669" cy="400110"/>
          </a:xfrm>
          <a:prstGeom prst="rect">
            <a:avLst/>
          </a:prstGeom>
          <a:solidFill>
            <a:srgbClr val="FF9966"/>
          </a:solidFill>
        </p:spPr>
        <p:txBody>
          <a:bodyPr wrap="square" rtlCol="0">
            <a:spAutoFit/>
          </a:bodyPr>
          <a:lstStyle/>
          <a:p>
            <a:pPr algn="ctr"/>
            <a:r>
              <a:rPr lang="zh-CN" altLang="en-US" sz="2000" b="1" dirty="0">
                <a:solidFill>
                  <a:srgbClr val="000000"/>
                </a:solidFill>
              </a:rPr>
              <a:t>铜海</a:t>
            </a:r>
            <a:endParaRPr lang="en-SG" sz="2000" b="1" dirty="0">
              <a:solidFill>
                <a:srgbClr val="000000"/>
              </a:solidFill>
            </a:endParaRPr>
          </a:p>
        </p:txBody>
      </p:sp>
      <p:sp>
        <p:nvSpPr>
          <p:cNvPr id="17" name="TextBox 16"/>
          <p:cNvSpPr txBox="1"/>
          <p:nvPr/>
        </p:nvSpPr>
        <p:spPr>
          <a:xfrm>
            <a:off x="3553082" y="5661248"/>
            <a:ext cx="2832261" cy="400110"/>
          </a:xfrm>
          <a:prstGeom prst="rect">
            <a:avLst/>
          </a:prstGeom>
          <a:solidFill>
            <a:srgbClr val="FF9966"/>
          </a:solidFill>
        </p:spPr>
        <p:txBody>
          <a:bodyPr wrap="square" rtlCol="0">
            <a:spAutoFit/>
          </a:bodyPr>
          <a:lstStyle/>
          <a:p>
            <a:pPr algn="ctr"/>
            <a:r>
              <a:rPr lang="zh-CN" altLang="en-US" sz="2000" b="1" dirty="0">
                <a:solidFill>
                  <a:srgbClr val="000000"/>
                </a:solidFill>
              </a:rPr>
              <a:t>以色列院</a:t>
            </a:r>
            <a:endParaRPr lang="en-SG" sz="2000" b="1" dirty="0">
              <a:solidFill>
                <a:srgbClr val="000000"/>
              </a:solidFill>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0686" y="3170556"/>
            <a:ext cx="901700" cy="749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2" name="Text Box 5"/>
          <p:cNvSpPr txBox="1">
            <a:spLocks noChangeArrowheads="1"/>
          </p:cNvSpPr>
          <p:nvPr/>
        </p:nvSpPr>
        <p:spPr bwMode="auto">
          <a:xfrm>
            <a:off x="7500731" y="1295400"/>
            <a:ext cx="1558440"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b="1" dirty="0">
                <a:solidFill>
                  <a:srgbClr val="FFFFFF"/>
                </a:solidFill>
                <a:cs typeface="Arial" charset="0"/>
              </a:rPr>
              <a:t>以西结</a:t>
            </a:r>
            <a:r>
              <a:rPr lang="en-US" b="1" dirty="0">
                <a:solidFill>
                  <a:srgbClr val="FFFFFF"/>
                </a:solidFill>
                <a:cs typeface="Arial" charset="0"/>
              </a:rPr>
              <a:t>8:4</a:t>
            </a:r>
          </a:p>
        </p:txBody>
      </p:sp>
    </p:spTree>
    <p:extLst>
      <p:ext uri="{BB962C8B-B14F-4D97-AF65-F5344CB8AC3E}">
        <p14:creationId xmlns:p14="http://schemas.microsoft.com/office/powerpoint/2010/main" val="5379704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Templ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1000" y="571500"/>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575136" y="68666"/>
            <a:ext cx="8066752" cy="1134856"/>
          </a:xfrm>
          <a:solidFill>
            <a:schemeClr val="accent2"/>
          </a:solidFill>
          <a:effectLst>
            <a:outerShdw blurRad="63500" dist="35921" dir="2700000" algn="ctr" rotWithShape="0">
              <a:schemeClr val="tx2">
                <a:alpha val="74998"/>
              </a:schemeClr>
            </a:outerShdw>
          </a:effectLst>
        </p:spPr>
        <p:txBody>
          <a:bodyPr/>
          <a:lstStyle/>
          <a:p>
            <a:pPr eaLnBrk="1" hangingPunct="1"/>
            <a:r>
              <a:rPr lang="zh-CN" altLang="en-US" sz="4000" dirty="0">
                <a:solidFill>
                  <a:schemeClr val="bg1"/>
                </a:solidFill>
                <a:latin typeface="Times New Roman" charset="0"/>
                <a:ea typeface="ＭＳ Ｐゴシック" charset="0"/>
                <a:cs typeface="SimSun" charset="0"/>
              </a:rPr>
              <a:t>所罗门的圣殿</a:t>
            </a:r>
          </a:p>
        </p:txBody>
      </p:sp>
      <p:sp>
        <p:nvSpPr>
          <p:cNvPr id="2" name="TextBox 1"/>
          <p:cNvSpPr txBox="1"/>
          <p:nvPr/>
        </p:nvSpPr>
        <p:spPr>
          <a:xfrm>
            <a:off x="2593115" y="1164744"/>
            <a:ext cx="1269507" cy="400110"/>
          </a:xfrm>
          <a:prstGeom prst="rect">
            <a:avLst/>
          </a:prstGeom>
          <a:solidFill>
            <a:srgbClr val="FF9966"/>
          </a:solidFill>
        </p:spPr>
        <p:txBody>
          <a:bodyPr wrap="square" rtlCol="0">
            <a:spAutoFit/>
          </a:bodyPr>
          <a:lstStyle/>
          <a:p>
            <a:pPr algn="ctr"/>
            <a:r>
              <a:rPr lang="zh-CN" altLang="en-US" sz="2000" b="1" dirty="0">
                <a:solidFill>
                  <a:srgbClr val="000000"/>
                </a:solidFill>
              </a:rPr>
              <a:t>盆</a:t>
            </a:r>
            <a:endParaRPr lang="en-SG" sz="2000" b="1" dirty="0">
              <a:solidFill>
                <a:srgbClr val="000000"/>
              </a:solidFill>
            </a:endParaRPr>
          </a:p>
        </p:txBody>
      </p:sp>
      <p:sp>
        <p:nvSpPr>
          <p:cNvPr id="3" name="TextBox 2"/>
          <p:cNvSpPr txBox="1"/>
          <p:nvPr/>
        </p:nvSpPr>
        <p:spPr>
          <a:xfrm flipH="1">
            <a:off x="5700911" y="1966506"/>
            <a:ext cx="1178417" cy="400110"/>
          </a:xfrm>
          <a:prstGeom prst="rect">
            <a:avLst/>
          </a:prstGeom>
          <a:solidFill>
            <a:srgbClr val="FF9966"/>
          </a:solidFill>
        </p:spPr>
        <p:txBody>
          <a:bodyPr wrap="square" rtlCol="0">
            <a:spAutoFit/>
          </a:bodyPr>
          <a:lstStyle/>
          <a:p>
            <a:r>
              <a:rPr lang="zh-CN" altLang="en-US" sz="2000" b="1" dirty="0">
                <a:solidFill>
                  <a:srgbClr val="000000"/>
                </a:solidFill>
              </a:rPr>
              <a:t>祭司殿</a:t>
            </a:r>
            <a:endParaRPr lang="en-SG" sz="2000" b="1" dirty="0">
              <a:solidFill>
                <a:srgbClr val="000000"/>
              </a:solidFill>
            </a:endParaRPr>
          </a:p>
        </p:txBody>
      </p:sp>
      <p:sp>
        <p:nvSpPr>
          <p:cNvPr id="4" name="TextBox 3"/>
          <p:cNvSpPr txBox="1"/>
          <p:nvPr/>
        </p:nvSpPr>
        <p:spPr>
          <a:xfrm>
            <a:off x="4274276" y="2469873"/>
            <a:ext cx="1065379" cy="369332"/>
          </a:xfrm>
          <a:prstGeom prst="rect">
            <a:avLst/>
          </a:prstGeom>
          <a:solidFill>
            <a:srgbClr val="FFFF99"/>
          </a:solidFill>
        </p:spPr>
        <p:txBody>
          <a:bodyPr wrap="square" rtlCol="0">
            <a:spAutoFit/>
          </a:bodyPr>
          <a:lstStyle/>
          <a:p>
            <a:r>
              <a:rPr lang="zh-CN" altLang="en-US" sz="1800" b="1" dirty="0">
                <a:solidFill>
                  <a:srgbClr val="000000"/>
                </a:solidFill>
              </a:rPr>
              <a:t>蜡烛</a:t>
            </a:r>
            <a:endParaRPr lang="en-SG" sz="1800" b="1" dirty="0">
              <a:solidFill>
                <a:srgbClr val="000000"/>
              </a:solidFill>
            </a:endParaRPr>
          </a:p>
        </p:txBody>
      </p:sp>
      <p:sp>
        <p:nvSpPr>
          <p:cNvPr id="5" name="TextBox 4"/>
          <p:cNvSpPr txBox="1"/>
          <p:nvPr/>
        </p:nvSpPr>
        <p:spPr>
          <a:xfrm>
            <a:off x="3078319" y="2485262"/>
            <a:ext cx="766717" cy="400110"/>
          </a:xfrm>
          <a:prstGeom prst="rect">
            <a:avLst/>
          </a:prstGeom>
          <a:solidFill>
            <a:srgbClr val="FFFF99"/>
          </a:solidFill>
        </p:spPr>
        <p:txBody>
          <a:bodyPr wrap="square" rtlCol="0">
            <a:spAutoFit/>
          </a:bodyPr>
          <a:lstStyle/>
          <a:p>
            <a:r>
              <a:rPr lang="zh-CN" altLang="en-US" sz="2000" b="1" dirty="0">
                <a:solidFill>
                  <a:srgbClr val="000000"/>
                </a:solidFill>
              </a:rPr>
              <a:t>约柜</a:t>
            </a:r>
            <a:endParaRPr lang="en-SG" sz="2000" b="1" dirty="0">
              <a:solidFill>
                <a:srgbClr val="000000"/>
              </a:solidFill>
            </a:endParaRPr>
          </a:p>
        </p:txBody>
      </p:sp>
      <p:sp>
        <p:nvSpPr>
          <p:cNvPr id="6" name="TextBox 5"/>
          <p:cNvSpPr txBox="1"/>
          <p:nvPr/>
        </p:nvSpPr>
        <p:spPr>
          <a:xfrm>
            <a:off x="1973528" y="2469873"/>
            <a:ext cx="989373" cy="400110"/>
          </a:xfrm>
          <a:prstGeom prst="rect">
            <a:avLst/>
          </a:prstGeom>
          <a:solidFill>
            <a:srgbClr val="FFFF99"/>
          </a:solidFill>
        </p:spPr>
        <p:txBody>
          <a:bodyPr wrap="none" rtlCol="0">
            <a:spAutoFit/>
          </a:bodyPr>
          <a:lstStyle/>
          <a:p>
            <a:r>
              <a:rPr lang="zh-CN" altLang="en-US" sz="2000" b="1" dirty="0">
                <a:solidFill>
                  <a:srgbClr val="000000"/>
                </a:solidFill>
              </a:rPr>
              <a:t>基路伯</a:t>
            </a:r>
            <a:endParaRPr lang="en-SG" sz="2000" b="1" dirty="0">
              <a:solidFill>
                <a:srgbClr val="000000"/>
              </a:solidFill>
            </a:endParaRPr>
          </a:p>
        </p:txBody>
      </p:sp>
      <p:sp>
        <p:nvSpPr>
          <p:cNvPr id="7" name="TextBox 6"/>
          <p:cNvSpPr txBox="1"/>
          <p:nvPr/>
        </p:nvSpPr>
        <p:spPr>
          <a:xfrm>
            <a:off x="2223783" y="3004697"/>
            <a:ext cx="369332" cy="1122433"/>
          </a:xfrm>
          <a:prstGeom prst="rect">
            <a:avLst/>
          </a:prstGeom>
          <a:solidFill>
            <a:srgbClr val="FFCCFF"/>
          </a:solidFill>
        </p:spPr>
        <p:txBody>
          <a:bodyPr vert="eaVert" wrap="square" rtlCol="0">
            <a:spAutoFit/>
          </a:bodyPr>
          <a:lstStyle/>
          <a:p>
            <a:pPr algn="ctr"/>
            <a:r>
              <a:rPr lang="zh-CN" altLang="en-US" sz="1200" b="1" dirty="0">
                <a:solidFill>
                  <a:srgbClr val="000000"/>
                </a:solidFill>
              </a:rPr>
              <a:t>至圣所</a:t>
            </a:r>
            <a:endParaRPr lang="en-US" altLang="zh-CN" sz="1200" b="1" dirty="0">
              <a:solidFill>
                <a:srgbClr val="000000"/>
              </a:solidFill>
            </a:endParaRPr>
          </a:p>
        </p:txBody>
      </p:sp>
      <p:sp>
        <p:nvSpPr>
          <p:cNvPr id="8" name="TextBox 7"/>
          <p:cNvSpPr txBox="1"/>
          <p:nvPr/>
        </p:nvSpPr>
        <p:spPr>
          <a:xfrm>
            <a:off x="3507622" y="3677867"/>
            <a:ext cx="1100890" cy="369332"/>
          </a:xfrm>
          <a:prstGeom prst="rect">
            <a:avLst/>
          </a:prstGeom>
          <a:solidFill>
            <a:srgbClr val="FFC000"/>
          </a:solidFill>
        </p:spPr>
        <p:txBody>
          <a:bodyPr wrap="square" rtlCol="0">
            <a:spAutoFit/>
          </a:bodyPr>
          <a:lstStyle/>
          <a:p>
            <a:r>
              <a:rPr lang="zh-CN" altLang="en-US" sz="1800" b="1" dirty="0">
                <a:solidFill>
                  <a:srgbClr val="000000"/>
                </a:solidFill>
              </a:rPr>
              <a:t>香坛</a:t>
            </a:r>
            <a:endParaRPr lang="en-SG" sz="1800" b="1" dirty="0">
              <a:solidFill>
                <a:srgbClr val="000000"/>
              </a:solidFill>
            </a:endParaRPr>
          </a:p>
        </p:txBody>
      </p:sp>
      <p:sp>
        <p:nvSpPr>
          <p:cNvPr id="9" name="TextBox 8"/>
          <p:cNvSpPr txBox="1"/>
          <p:nvPr/>
        </p:nvSpPr>
        <p:spPr>
          <a:xfrm>
            <a:off x="4058068" y="3581302"/>
            <a:ext cx="1557452" cy="338554"/>
          </a:xfrm>
          <a:prstGeom prst="rect">
            <a:avLst/>
          </a:prstGeom>
          <a:solidFill>
            <a:srgbClr val="FFC000"/>
          </a:solidFill>
        </p:spPr>
        <p:txBody>
          <a:bodyPr wrap="square" rtlCol="0">
            <a:spAutoFit/>
          </a:bodyPr>
          <a:lstStyle/>
          <a:p>
            <a:pPr algn="r"/>
            <a:r>
              <a:rPr lang="zh-CN" altLang="en-US" sz="1600" b="1" dirty="0">
                <a:solidFill>
                  <a:srgbClr val="000000"/>
                </a:solidFill>
              </a:rPr>
              <a:t>圣所</a:t>
            </a:r>
            <a:endParaRPr lang="en-SG" sz="1600" b="1" dirty="0">
              <a:solidFill>
                <a:srgbClr val="000000"/>
              </a:solidFill>
            </a:endParaRPr>
          </a:p>
        </p:txBody>
      </p:sp>
      <p:sp>
        <p:nvSpPr>
          <p:cNvPr id="10" name="TextBox 9"/>
          <p:cNvSpPr txBox="1"/>
          <p:nvPr/>
        </p:nvSpPr>
        <p:spPr>
          <a:xfrm>
            <a:off x="4427984" y="3227359"/>
            <a:ext cx="1187535" cy="338554"/>
          </a:xfrm>
          <a:prstGeom prst="rect">
            <a:avLst/>
          </a:prstGeom>
          <a:solidFill>
            <a:srgbClr val="FFC000"/>
          </a:solidFill>
        </p:spPr>
        <p:txBody>
          <a:bodyPr wrap="square" rtlCol="0">
            <a:spAutoFit/>
          </a:bodyPr>
          <a:lstStyle/>
          <a:p>
            <a:r>
              <a:rPr lang="zh-CN" altLang="en-US" sz="1600" b="1" dirty="0">
                <a:solidFill>
                  <a:srgbClr val="000000"/>
                </a:solidFill>
              </a:rPr>
              <a:t>陈设饼桌</a:t>
            </a:r>
            <a:endParaRPr lang="en-SG" sz="1600" b="1" dirty="0">
              <a:solidFill>
                <a:srgbClr val="000000"/>
              </a:solidFill>
            </a:endParaRPr>
          </a:p>
        </p:txBody>
      </p:sp>
      <p:sp>
        <p:nvSpPr>
          <p:cNvPr id="11" name="TextBox 10"/>
          <p:cNvSpPr txBox="1"/>
          <p:nvPr/>
        </p:nvSpPr>
        <p:spPr>
          <a:xfrm flipH="1">
            <a:off x="5683435" y="3330512"/>
            <a:ext cx="801466" cy="400110"/>
          </a:xfrm>
          <a:prstGeom prst="rect">
            <a:avLst/>
          </a:prstGeom>
          <a:solidFill>
            <a:srgbClr val="FFFF66"/>
          </a:solidFill>
        </p:spPr>
        <p:txBody>
          <a:bodyPr wrap="square" rtlCol="0">
            <a:spAutoFit/>
          </a:bodyPr>
          <a:lstStyle/>
          <a:p>
            <a:r>
              <a:rPr lang="zh-CN" altLang="en-US" sz="2000" b="1" dirty="0">
                <a:solidFill>
                  <a:srgbClr val="000000"/>
                </a:solidFill>
              </a:rPr>
              <a:t>外院</a:t>
            </a:r>
            <a:endParaRPr lang="en-SG" sz="2000" b="1" dirty="0">
              <a:solidFill>
                <a:srgbClr val="000000"/>
              </a:solidFill>
            </a:endParaRPr>
          </a:p>
        </p:txBody>
      </p:sp>
      <p:sp>
        <p:nvSpPr>
          <p:cNvPr id="12" name="TextBox 11"/>
          <p:cNvSpPr txBox="1"/>
          <p:nvPr/>
        </p:nvSpPr>
        <p:spPr>
          <a:xfrm>
            <a:off x="6365624" y="2612614"/>
            <a:ext cx="958917" cy="400110"/>
          </a:xfrm>
          <a:prstGeom prst="rect">
            <a:avLst/>
          </a:prstGeom>
          <a:solidFill>
            <a:srgbClr val="FF9966"/>
          </a:solidFill>
        </p:spPr>
        <p:txBody>
          <a:bodyPr wrap="none" rtlCol="0">
            <a:spAutoFit/>
          </a:bodyPr>
          <a:lstStyle/>
          <a:p>
            <a:r>
              <a:rPr lang="zh-CN" altLang="en-US" sz="2000" b="1" dirty="0">
                <a:solidFill>
                  <a:srgbClr val="000000"/>
                </a:solidFill>
              </a:rPr>
              <a:t>波阿斯</a:t>
            </a:r>
            <a:endParaRPr lang="en-SG" sz="2000" b="1" dirty="0">
              <a:solidFill>
                <a:srgbClr val="000000"/>
              </a:solidFill>
            </a:endParaRPr>
          </a:p>
        </p:txBody>
      </p:sp>
      <p:sp>
        <p:nvSpPr>
          <p:cNvPr id="13" name="TextBox 12"/>
          <p:cNvSpPr txBox="1"/>
          <p:nvPr/>
        </p:nvSpPr>
        <p:spPr>
          <a:xfrm>
            <a:off x="6484901" y="4262269"/>
            <a:ext cx="700833" cy="400110"/>
          </a:xfrm>
          <a:prstGeom prst="rect">
            <a:avLst/>
          </a:prstGeom>
          <a:noFill/>
        </p:spPr>
        <p:txBody>
          <a:bodyPr wrap="none" rtlCol="0">
            <a:spAutoFit/>
          </a:bodyPr>
          <a:lstStyle/>
          <a:p>
            <a:r>
              <a:rPr lang="zh-CN" altLang="en-US" sz="2000" b="1" dirty="0">
                <a:solidFill>
                  <a:srgbClr val="000000"/>
                </a:solidFill>
              </a:rPr>
              <a:t>雅斤</a:t>
            </a:r>
            <a:endParaRPr lang="en-SG" sz="2000" b="1" dirty="0">
              <a:solidFill>
                <a:srgbClr val="000000"/>
              </a:solidFill>
            </a:endParaRPr>
          </a:p>
        </p:txBody>
      </p:sp>
      <p:sp>
        <p:nvSpPr>
          <p:cNvPr id="14" name="TextBox 13"/>
          <p:cNvSpPr txBox="1"/>
          <p:nvPr/>
        </p:nvSpPr>
        <p:spPr>
          <a:xfrm>
            <a:off x="2812174" y="4262269"/>
            <a:ext cx="1615810" cy="400110"/>
          </a:xfrm>
          <a:prstGeom prst="rect">
            <a:avLst/>
          </a:prstGeom>
          <a:solidFill>
            <a:srgbClr val="FFFF99"/>
          </a:solidFill>
        </p:spPr>
        <p:txBody>
          <a:bodyPr wrap="square" rtlCol="0">
            <a:spAutoFit/>
          </a:bodyPr>
          <a:lstStyle/>
          <a:p>
            <a:r>
              <a:rPr lang="zh-CN" altLang="en-US" sz="2000" b="1" dirty="0">
                <a:solidFill>
                  <a:srgbClr val="000000"/>
                </a:solidFill>
              </a:rPr>
              <a:t>储藏室</a:t>
            </a:r>
            <a:endParaRPr lang="en-SG" sz="2000" b="1" dirty="0">
              <a:solidFill>
                <a:srgbClr val="000000"/>
              </a:solidFill>
            </a:endParaRPr>
          </a:p>
        </p:txBody>
      </p:sp>
      <p:sp>
        <p:nvSpPr>
          <p:cNvPr id="15" name="TextBox 14"/>
          <p:cNvSpPr txBox="1"/>
          <p:nvPr/>
        </p:nvSpPr>
        <p:spPr>
          <a:xfrm>
            <a:off x="7589633" y="2201731"/>
            <a:ext cx="551027" cy="584775"/>
          </a:xfrm>
          <a:prstGeom prst="rect">
            <a:avLst/>
          </a:prstGeom>
          <a:solidFill>
            <a:schemeClr val="accent2">
              <a:lumMod val="40000"/>
              <a:lumOff val="60000"/>
            </a:schemeClr>
          </a:solidFill>
        </p:spPr>
        <p:txBody>
          <a:bodyPr wrap="square" rtlCol="0">
            <a:spAutoFit/>
          </a:bodyPr>
          <a:lstStyle/>
          <a:p>
            <a:r>
              <a:rPr lang="zh-CN" altLang="en-US" sz="1600" b="1" dirty="0">
                <a:solidFill>
                  <a:srgbClr val="000000"/>
                </a:solidFill>
              </a:rPr>
              <a:t>祭坛</a:t>
            </a:r>
            <a:endParaRPr lang="en-SG" sz="1600" b="1" dirty="0">
              <a:solidFill>
                <a:srgbClr val="000000"/>
              </a:solidFill>
            </a:endParaRPr>
          </a:p>
        </p:txBody>
      </p:sp>
      <p:sp>
        <p:nvSpPr>
          <p:cNvPr id="16" name="TextBox 15"/>
          <p:cNvSpPr txBox="1"/>
          <p:nvPr/>
        </p:nvSpPr>
        <p:spPr>
          <a:xfrm flipH="1">
            <a:off x="7382969" y="5461193"/>
            <a:ext cx="1033669" cy="400110"/>
          </a:xfrm>
          <a:prstGeom prst="rect">
            <a:avLst/>
          </a:prstGeom>
          <a:solidFill>
            <a:srgbClr val="FF9966"/>
          </a:solidFill>
        </p:spPr>
        <p:txBody>
          <a:bodyPr wrap="square" rtlCol="0">
            <a:spAutoFit/>
          </a:bodyPr>
          <a:lstStyle/>
          <a:p>
            <a:pPr algn="ctr"/>
            <a:r>
              <a:rPr lang="zh-CN" altLang="en-US" sz="2000" b="1" dirty="0">
                <a:solidFill>
                  <a:srgbClr val="000000"/>
                </a:solidFill>
              </a:rPr>
              <a:t>铜海</a:t>
            </a:r>
            <a:endParaRPr lang="en-SG" sz="2000" b="1" dirty="0">
              <a:solidFill>
                <a:srgbClr val="000000"/>
              </a:solidFill>
            </a:endParaRPr>
          </a:p>
        </p:txBody>
      </p:sp>
      <p:sp>
        <p:nvSpPr>
          <p:cNvPr id="17" name="TextBox 16"/>
          <p:cNvSpPr txBox="1"/>
          <p:nvPr/>
        </p:nvSpPr>
        <p:spPr>
          <a:xfrm>
            <a:off x="3553082" y="5661248"/>
            <a:ext cx="2832261" cy="400110"/>
          </a:xfrm>
          <a:prstGeom prst="rect">
            <a:avLst/>
          </a:prstGeom>
          <a:solidFill>
            <a:srgbClr val="FF9966"/>
          </a:solidFill>
        </p:spPr>
        <p:txBody>
          <a:bodyPr wrap="square" rtlCol="0">
            <a:spAutoFit/>
          </a:bodyPr>
          <a:lstStyle/>
          <a:p>
            <a:pPr algn="ctr"/>
            <a:r>
              <a:rPr lang="zh-CN" altLang="en-US" sz="2000" b="1" dirty="0">
                <a:solidFill>
                  <a:srgbClr val="000000"/>
                </a:solidFill>
              </a:rPr>
              <a:t>以色列院</a:t>
            </a:r>
            <a:endParaRPr lang="en-SG" sz="2000" b="1" dirty="0">
              <a:solidFill>
                <a:srgbClr val="000000"/>
              </a:solidFill>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8214" y="3206652"/>
            <a:ext cx="901700" cy="749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2" name="Text Box 5"/>
          <p:cNvSpPr txBox="1">
            <a:spLocks noChangeArrowheads="1"/>
          </p:cNvSpPr>
          <p:nvPr/>
        </p:nvSpPr>
        <p:spPr bwMode="auto">
          <a:xfrm>
            <a:off x="7500731" y="1295400"/>
            <a:ext cx="1558440"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b="1" dirty="0">
                <a:solidFill>
                  <a:srgbClr val="FFFFFF"/>
                </a:solidFill>
                <a:cs typeface="Arial" charset="0"/>
              </a:rPr>
              <a:t>以西结</a:t>
            </a:r>
            <a:r>
              <a:rPr lang="en-US" b="1" dirty="0">
                <a:solidFill>
                  <a:srgbClr val="FFFFFF"/>
                </a:solidFill>
                <a:cs typeface="Arial" charset="0"/>
              </a:rPr>
              <a:t>8:4</a:t>
            </a:r>
          </a:p>
        </p:txBody>
      </p:sp>
    </p:spTree>
    <p:extLst>
      <p:ext uri="{BB962C8B-B14F-4D97-AF65-F5344CB8AC3E}">
        <p14:creationId xmlns:p14="http://schemas.microsoft.com/office/powerpoint/2010/main" val="218796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p:txBody>
          <a:bodyPr/>
          <a:lstStyle/>
          <a:p>
            <a:pPr eaLnBrk="1" hangingPunct="1">
              <a:defRPr/>
            </a:pPr>
            <a:r>
              <a:rPr lang="zh-TW" altLang="en-US" sz="6000" b="1" i="0" dirty="0">
                <a:latin typeface="SimHei" panose="02010609060101010101" pitchFamily="49" charset="-122"/>
                <a:ea typeface="SimHei" panose="02010609060101010101" pitchFamily="49" charset="-122"/>
              </a:rPr>
              <a:t>千禧年</a:t>
            </a:r>
            <a:r>
              <a:rPr lang="zh-CN" altLang="en-US" sz="6000" b="1" i="0" dirty="0">
                <a:latin typeface="SimHei" panose="02010609060101010101" pitchFamily="49" charset="-122"/>
                <a:ea typeface="SimHei" panose="02010609060101010101" pitchFamily="49" charset="-122"/>
              </a:rPr>
              <a:t>观</a:t>
            </a:r>
            <a:endParaRPr lang="en-US" i="0" dirty="0">
              <a:latin typeface="SimHei" panose="02010609060101010101" pitchFamily="49" charset="-122"/>
              <a:ea typeface="SimHei" panose="02010609060101010101" pitchFamily="49" charset="-122"/>
            </a:endParaRPr>
          </a:p>
        </p:txBody>
      </p:sp>
      <p:sp>
        <p:nvSpPr>
          <p:cNvPr id="363523" name="Rectangle 3"/>
          <p:cNvSpPr>
            <a:spLocks noGrp="1" noChangeArrowheads="1"/>
          </p:cNvSpPr>
          <p:nvPr>
            <p:ph type="subTitle" idx="1"/>
          </p:nvPr>
        </p:nvSpPr>
        <p:spPr>
          <a:xfrm>
            <a:off x="2627784" y="-777982"/>
            <a:ext cx="4056063" cy="762000"/>
          </a:xfrm>
        </p:spPr>
        <p:txBody>
          <a:bodyPr/>
          <a:lstStyle/>
          <a:p>
            <a:pPr eaLnBrk="1" hangingPunct="1">
              <a:defRPr/>
            </a:pPr>
            <a:r>
              <a:rPr lang="en-US" sz="3600" i="1"/>
              <a:t>Part 2 of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Templ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1000" y="571500"/>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575136" y="68666"/>
            <a:ext cx="8066752" cy="1134856"/>
          </a:xfrm>
          <a:solidFill>
            <a:schemeClr val="accent2"/>
          </a:solidFill>
          <a:effectLst>
            <a:outerShdw blurRad="63500" dist="35921" dir="2700000" algn="ctr" rotWithShape="0">
              <a:schemeClr val="tx2">
                <a:alpha val="74998"/>
              </a:schemeClr>
            </a:outerShdw>
          </a:effectLst>
        </p:spPr>
        <p:txBody>
          <a:bodyPr/>
          <a:lstStyle/>
          <a:p>
            <a:pPr eaLnBrk="1" hangingPunct="1"/>
            <a:r>
              <a:rPr lang="zh-CN" altLang="en-US" sz="4000" dirty="0">
                <a:solidFill>
                  <a:schemeClr val="bg1"/>
                </a:solidFill>
                <a:latin typeface="Times New Roman" charset="0"/>
                <a:ea typeface="ＭＳ Ｐゴシック" charset="0"/>
                <a:cs typeface="SimSun" charset="0"/>
              </a:rPr>
              <a:t>所罗门的圣殿</a:t>
            </a:r>
          </a:p>
        </p:txBody>
      </p:sp>
      <p:sp>
        <p:nvSpPr>
          <p:cNvPr id="2" name="TextBox 1"/>
          <p:cNvSpPr txBox="1"/>
          <p:nvPr/>
        </p:nvSpPr>
        <p:spPr>
          <a:xfrm>
            <a:off x="2593115" y="1164744"/>
            <a:ext cx="1269507" cy="400110"/>
          </a:xfrm>
          <a:prstGeom prst="rect">
            <a:avLst/>
          </a:prstGeom>
          <a:solidFill>
            <a:srgbClr val="FF9966"/>
          </a:solidFill>
        </p:spPr>
        <p:txBody>
          <a:bodyPr wrap="square" rtlCol="0">
            <a:spAutoFit/>
          </a:bodyPr>
          <a:lstStyle/>
          <a:p>
            <a:pPr algn="ctr"/>
            <a:r>
              <a:rPr lang="zh-CN" altLang="en-US" sz="2000" b="1" dirty="0">
                <a:solidFill>
                  <a:srgbClr val="000000"/>
                </a:solidFill>
              </a:rPr>
              <a:t>盆</a:t>
            </a:r>
            <a:endParaRPr lang="en-SG" sz="2000" b="1" dirty="0">
              <a:solidFill>
                <a:srgbClr val="000000"/>
              </a:solidFill>
            </a:endParaRPr>
          </a:p>
        </p:txBody>
      </p:sp>
      <p:sp>
        <p:nvSpPr>
          <p:cNvPr id="3" name="TextBox 2"/>
          <p:cNvSpPr txBox="1"/>
          <p:nvPr/>
        </p:nvSpPr>
        <p:spPr>
          <a:xfrm flipH="1">
            <a:off x="5700911" y="1966506"/>
            <a:ext cx="1178417" cy="400110"/>
          </a:xfrm>
          <a:prstGeom prst="rect">
            <a:avLst/>
          </a:prstGeom>
          <a:solidFill>
            <a:srgbClr val="FF9966"/>
          </a:solidFill>
        </p:spPr>
        <p:txBody>
          <a:bodyPr wrap="square" rtlCol="0">
            <a:spAutoFit/>
          </a:bodyPr>
          <a:lstStyle/>
          <a:p>
            <a:r>
              <a:rPr lang="zh-CN" altLang="en-US" sz="2000" b="1" dirty="0">
                <a:solidFill>
                  <a:srgbClr val="000000"/>
                </a:solidFill>
              </a:rPr>
              <a:t>祭司殿</a:t>
            </a:r>
            <a:endParaRPr lang="en-SG" sz="2000" b="1" dirty="0">
              <a:solidFill>
                <a:srgbClr val="000000"/>
              </a:solidFill>
            </a:endParaRPr>
          </a:p>
        </p:txBody>
      </p:sp>
      <p:sp>
        <p:nvSpPr>
          <p:cNvPr id="4" name="TextBox 3"/>
          <p:cNvSpPr txBox="1"/>
          <p:nvPr/>
        </p:nvSpPr>
        <p:spPr>
          <a:xfrm>
            <a:off x="4274276" y="2469873"/>
            <a:ext cx="1065379" cy="369332"/>
          </a:xfrm>
          <a:prstGeom prst="rect">
            <a:avLst/>
          </a:prstGeom>
          <a:solidFill>
            <a:srgbClr val="FFFF99"/>
          </a:solidFill>
        </p:spPr>
        <p:txBody>
          <a:bodyPr wrap="square" rtlCol="0">
            <a:spAutoFit/>
          </a:bodyPr>
          <a:lstStyle/>
          <a:p>
            <a:r>
              <a:rPr lang="zh-CN" altLang="en-US" sz="1800" b="1" dirty="0">
                <a:solidFill>
                  <a:srgbClr val="000000"/>
                </a:solidFill>
              </a:rPr>
              <a:t>蜡烛</a:t>
            </a:r>
            <a:endParaRPr lang="en-SG" sz="1800" b="1" dirty="0">
              <a:solidFill>
                <a:srgbClr val="000000"/>
              </a:solidFill>
            </a:endParaRPr>
          </a:p>
        </p:txBody>
      </p:sp>
      <p:sp>
        <p:nvSpPr>
          <p:cNvPr id="5" name="TextBox 4"/>
          <p:cNvSpPr txBox="1"/>
          <p:nvPr/>
        </p:nvSpPr>
        <p:spPr>
          <a:xfrm>
            <a:off x="3078319" y="2485262"/>
            <a:ext cx="766717" cy="400110"/>
          </a:xfrm>
          <a:prstGeom prst="rect">
            <a:avLst/>
          </a:prstGeom>
          <a:solidFill>
            <a:srgbClr val="FFFF99"/>
          </a:solidFill>
        </p:spPr>
        <p:txBody>
          <a:bodyPr wrap="square" rtlCol="0">
            <a:spAutoFit/>
          </a:bodyPr>
          <a:lstStyle/>
          <a:p>
            <a:r>
              <a:rPr lang="zh-CN" altLang="en-US" sz="2000" b="1" dirty="0">
                <a:solidFill>
                  <a:srgbClr val="000000"/>
                </a:solidFill>
              </a:rPr>
              <a:t>约柜</a:t>
            </a:r>
            <a:endParaRPr lang="en-SG" sz="2000" b="1" dirty="0">
              <a:solidFill>
                <a:srgbClr val="000000"/>
              </a:solidFill>
            </a:endParaRPr>
          </a:p>
        </p:txBody>
      </p:sp>
      <p:sp>
        <p:nvSpPr>
          <p:cNvPr id="6" name="TextBox 5"/>
          <p:cNvSpPr txBox="1"/>
          <p:nvPr/>
        </p:nvSpPr>
        <p:spPr>
          <a:xfrm>
            <a:off x="1973528" y="2469873"/>
            <a:ext cx="989373" cy="400110"/>
          </a:xfrm>
          <a:prstGeom prst="rect">
            <a:avLst/>
          </a:prstGeom>
          <a:solidFill>
            <a:srgbClr val="FFFF99"/>
          </a:solidFill>
        </p:spPr>
        <p:txBody>
          <a:bodyPr wrap="none" rtlCol="0">
            <a:spAutoFit/>
          </a:bodyPr>
          <a:lstStyle/>
          <a:p>
            <a:r>
              <a:rPr lang="zh-CN" altLang="en-US" sz="2000" b="1" dirty="0">
                <a:solidFill>
                  <a:srgbClr val="000000"/>
                </a:solidFill>
              </a:rPr>
              <a:t>基路伯</a:t>
            </a:r>
            <a:endParaRPr lang="en-SG" sz="2000" b="1" dirty="0">
              <a:solidFill>
                <a:srgbClr val="000000"/>
              </a:solidFill>
            </a:endParaRPr>
          </a:p>
        </p:txBody>
      </p:sp>
      <p:sp>
        <p:nvSpPr>
          <p:cNvPr id="7" name="TextBox 6"/>
          <p:cNvSpPr txBox="1"/>
          <p:nvPr/>
        </p:nvSpPr>
        <p:spPr>
          <a:xfrm>
            <a:off x="2223783" y="3004697"/>
            <a:ext cx="369332" cy="1122433"/>
          </a:xfrm>
          <a:prstGeom prst="rect">
            <a:avLst/>
          </a:prstGeom>
          <a:solidFill>
            <a:srgbClr val="FFCCFF"/>
          </a:solidFill>
        </p:spPr>
        <p:txBody>
          <a:bodyPr vert="eaVert" wrap="square" rtlCol="0">
            <a:spAutoFit/>
          </a:bodyPr>
          <a:lstStyle/>
          <a:p>
            <a:pPr algn="ctr"/>
            <a:r>
              <a:rPr lang="zh-CN" altLang="en-US" sz="1200" b="1" dirty="0">
                <a:solidFill>
                  <a:srgbClr val="000000"/>
                </a:solidFill>
              </a:rPr>
              <a:t>至圣所</a:t>
            </a:r>
            <a:endParaRPr lang="en-US" altLang="zh-CN" sz="1200" b="1" dirty="0">
              <a:solidFill>
                <a:srgbClr val="000000"/>
              </a:solidFill>
            </a:endParaRPr>
          </a:p>
        </p:txBody>
      </p:sp>
      <p:sp>
        <p:nvSpPr>
          <p:cNvPr id="8" name="TextBox 7"/>
          <p:cNvSpPr txBox="1"/>
          <p:nvPr/>
        </p:nvSpPr>
        <p:spPr>
          <a:xfrm>
            <a:off x="3507622" y="3677867"/>
            <a:ext cx="1100890" cy="369332"/>
          </a:xfrm>
          <a:prstGeom prst="rect">
            <a:avLst/>
          </a:prstGeom>
          <a:solidFill>
            <a:srgbClr val="FFC000"/>
          </a:solidFill>
        </p:spPr>
        <p:txBody>
          <a:bodyPr wrap="square" rtlCol="0">
            <a:spAutoFit/>
          </a:bodyPr>
          <a:lstStyle/>
          <a:p>
            <a:r>
              <a:rPr lang="zh-CN" altLang="en-US" sz="1800" b="1" dirty="0">
                <a:solidFill>
                  <a:srgbClr val="000000"/>
                </a:solidFill>
              </a:rPr>
              <a:t>香坛</a:t>
            </a:r>
            <a:endParaRPr lang="en-SG" sz="1800" b="1" dirty="0">
              <a:solidFill>
                <a:srgbClr val="000000"/>
              </a:solidFill>
            </a:endParaRPr>
          </a:p>
        </p:txBody>
      </p:sp>
      <p:sp>
        <p:nvSpPr>
          <p:cNvPr id="9" name="TextBox 8"/>
          <p:cNvSpPr txBox="1"/>
          <p:nvPr/>
        </p:nvSpPr>
        <p:spPr>
          <a:xfrm>
            <a:off x="4058068" y="3581302"/>
            <a:ext cx="1557452" cy="338554"/>
          </a:xfrm>
          <a:prstGeom prst="rect">
            <a:avLst/>
          </a:prstGeom>
          <a:solidFill>
            <a:srgbClr val="FFC000"/>
          </a:solidFill>
        </p:spPr>
        <p:txBody>
          <a:bodyPr wrap="square" rtlCol="0">
            <a:spAutoFit/>
          </a:bodyPr>
          <a:lstStyle/>
          <a:p>
            <a:pPr algn="r"/>
            <a:r>
              <a:rPr lang="zh-CN" altLang="en-US" sz="1600" b="1" dirty="0">
                <a:solidFill>
                  <a:srgbClr val="000000"/>
                </a:solidFill>
              </a:rPr>
              <a:t>圣所</a:t>
            </a:r>
            <a:endParaRPr lang="en-SG" sz="1600" b="1" dirty="0">
              <a:solidFill>
                <a:srgbClr val="000000"/>
              </a:solidFill>
            </a:endParaRPr>
          </a:p>
        </p:txBody>
      </p:sp>
      <p:sp>
        <p:nvSpPr>
          <p:cNvPr id="10" name="TextBox 9"/>
          <p:cNvSpPr txBox="1"/>
          <p:nvPr/>
        </p:nvSpPr>
        <p:spPr>
          <a:xfrm>
            <a:off x="4427984" y="3227359"/>
            <a:ext cx="1187535" cy="338554"/>
          </a:xfrm>
          <a:prstGeom prst="rect">
            <a:avLst/>
          </a:prstGeom>
          <a:solidFill>
            <a:srgbClr val="FFC000"/>
          </a:solidFill>
        </p:spPr>
        <p:txBody>
          <a:bodyPr wrap="square" rtlCol="0">
            <a:spAutoFit/>
          </a:bodyPr>
          <a:lstStyle/>
          <a:p>
            <a:r>
              <a:rPr lang="zh-CN" altLang="en-US" sz="1600" b="1" dirty="0">
                <a:solidFill>
                  <a:srgbClr val="000000"/>
                </a:solidFill>
              </a:rPr>
              <a:t>陈设饼桌</a:t>
            </a:r>
            <a:endParaRPr lang="en-SG" sz="1600" b="1" dirty="0">
              <a:solidFill>
                <a:srgbClr val="000000"/>
              </a:solidFill>
            </a:endParaRPr>
          </a:p>
        </p:txBody>
      </p:sp>
      <p:sp>
        <p:nvSpPr>
          <p:cNvPr id="11" name="TextBox 10"/>
          <p:cNvSpPr txBox="1"/>
          <p:nvPr/>
        </p:nvSpPr>
        <p:spPr>
          <a:xfrm flipH="1">
            <a:off x="5683435" y="3330512"/>
            <a:ext cx="801466" cy="400110"/>
          </a:xfrm>
          <a:prstGeom prst="rect">
            <a:avLst/>
          </a:prstGeom>
          <a:solidFill>
            <a:srgbClr val="FFFF66"/>
          </a:solidFill>
        </p:spPr>
        <p:txBody>
          <a:bodyPr wrap="square" rtlCol="0">
            <a:spAutoFit/>
          </a:bodyPr>
          <a:lstStyle/>
          <a:p>
            <a:r>
              <a:rPr lang="zh-CN" altLang="en-US" sz="2000" b="1" dirty="0">
                <a:solidFill>
                  <a:srgbClr val="000000"/>
                </a:solidFill>
              </a:rPr>
              <a:t>外院</a:t>
            </a:r>
            <a:endParaRPr lang="en-SG" sz="2000" b="1" dirty="0">
              <a:solidFill>
                <a:srgbClr val="000000"/>
              </a:solidFill>
            </a:endParaRPr>
          </a:p>
        </p:txBody>
      </p:sp>
      <p:sp>
        <p:nvSpPr>
          <p:cNvPr id="12" name="TextBox 11"/>
          <p:cNvSpPr txBox="1"/>
          <p:nvPr/>
        </p:nvSpPr>
        <p:spPr>
          <a:xfrm>
            <a:off x="6365624" y="2612614"/>
            <a:ext cx="958917" cy="400110"/>
          </a:xfrm>
          <a:prstGeom prst="rect">
            <a:avLst/>
          </a:prstGeom>
          <a:solidFill>
            <a:srgbClr val="FF9966"/>
          </a:solidFill>
        </p:spPr>
        <p:txBody>
          <a:bodyPr wrap="none" rtlCol="0">
            <a:spAutoFit/>
          </a:bodyPr>
          <a:lstStyle/>
          <a:p>
            <a:r>
              <a:rPr lang="zh-CN" altLang="en-US" sz="2000" b="1" dirty="0">
                <a:solidFill>
                  <a:srgbClr val="000000"/>
                </a:solidFill>
              </a:rPr>
              <a:t>波阿斯</a:t>
            </a:r>
            <a:endParaRPr lang="en-SG" sz="2000" b="1" dirty="0">
              <a:solidFill>
                <a:srgbClr val="000000"/>
              </a:solidFill>
            </a:endParaRPr>
          </a:p>
        </p:txBody>
      </p:sp>
      <p:sp>
        <p:nvSpPr>
          <p:cNvPr id="13" name="TextBox 12"/>
          <p:cNvSpPr txBox="1"/>
          <p:nvPr/>
        </p:nvSpPr>
        <p:spPr>
          <a:xfrm>
            <a:off x="6484901" y="4262269"/>
            <a:ext cx="700833" cy="400110"/>
          </a:xfrm>
          <a:prstGeom prst="rect">
            <a:avLst/>
          </a:prstGeom>
          <a:noFill/>
        </p:spPr>
        <p:txBody>
          <a:bodyPr wrap="none" rtlCol="0">
            <a:spAutoFit/>
          </a:bodyPr>
          <a:lstStyle/>
          <a:p>
            <a:r>
              <a:rPr lang="zh-CN" altLang="en-US" sz="2000" b="1" dirty="0">
                <a:solidFill>
                  <a:srgbClr val="000000"/>
                </a:solidFill>
              </a:rPr>
              <a:t>雅斤</a:t>
            </a:r>
            <a:endParaRPr lang="en-SG" sz="2000" b="1" dirty="0">
              <a:solidFill>
                <a:srgbClr val="000000"/>
              </a:solidFill>
            </a:endParaRPr>
          </a:p>
        </p:txBody>
      </p:sp>
      <p:sp>
        <p:nvSpPr>
          <p:cNvPr id="14" name="TextBox 13"/>
          <p:cNvSpPr txBox="1"/>
          <p:nvPr/>
        </p:nvSpPr>
        <p:spPr>
          <a:xfrm>
            <a:off x="2812174" y="4262269"/>
            <a:ext cx="1615810" cy="400110"/>
          </a:xfrm>
          <a:prstGeom prst="rect">
            <a:avLst/>
          </a:prstGeom>
          <a:solidFill>
            <a:srgbClr val="FFFF99"/>
          </a:solidFill>
        </p:spPr>
        <p:txBody>
          <a:bodyPr wrap="square" rtlCol="0">
            <a:spAutoFit/>
          </a:bodyPr>
          <a:lstStyle/>
          <a:p>
            <a:r>
              <a:rPr lang="zh-CN" altLang="en-US" sz="2000" b="1" dirty="0">
                <a:solidFill>
                  <a:srgbClr val="000000"/>
                </a:solidFill>
              </a:rPr>
              <a:t>储藏室</a:t>
            </a:r>
            <a:endParaRPr lang="en-SG" sz="2000" b="1" dirty="0">
              <a:solidFill>
                <a:srgbClr val="000000"/>
              </a:solidFill>
            </a:endParaRPr>
          </a:p>
        </p:txBody>
      </p:sp>
      <p:sp>
        <p:nvSpPr>
          <p:cNvPr id="15" name="TextBox 14"/>
          <p:cNvSpPr txBox="1"/>
          <p:nvPr/>
        </p:nvSpPr>
        <p:spPr>
          <a:xfrm>
            <a:off x="7589633" y="2201731"/>
            <a:ext cx="551027" cy="584775"/>
          </a:xfrm>
          <a:prstGeom prst="rect">
            <a:avLst/>
          </a:prstGeom>
          <a:solidFill>
            <a:schemeClr val="accent2">
              <a:lumMod val="40000"/>
              <a:lumOff val="60000"/>
            </a:schemeClr>
          </a:solidFill>
        </p:spPr>
        <p:txBody>
          <a:bodyPr wrap="square" rtlCol="0">
            <a:spAutoFit/>
          </a:bodyPr>
          <a:lstStyle/>
          <a:p>
            <a:r>
              <a:rPr lang="zh-CN" altLang="en-US" sz="1600" b="1" dirty="0">
                <a:solidFill>
                  <a:srgbClr val="000000"/>
                </a:solidFill>
              </a:rPr>
              <a:t>祭坛</a:t>
            </a:r>
            <a:endParaRPr lang="en-SG" sz="1600" b="1" dirty="0">
              <a:solidFill>
                <a:srgbClr val="000000"/>
              </a:solidFill>
            </a:endParaRPr>
          </a:p>
        </p:txBody>
      </p:sp>
      <p:sp>
        <p:nvSpPr>
          <p:cNvPr id="16" name="TextBox 15"/>
          <p:cNvSpPr txBox="1"/>
          <p:nvPr/>
        </p:nvSpPr>
        <p:spPr>
          <a:xfrm flipH="1">
            <a:off x="7382969" y="5461193"/>
            <a:ext cx="1033669" cy="400110"/>
          </a:xfrm>
          <a:prstGeom prst="rect">
            <a:avLst/>
          </a:prstGeom>
          <a:solidFill>
            <a:srgbClr val="FF9966"/>
          </a:solidFill>
        </p:spPr>
        <p:txBody>
          <a:bodyPr wrap="square" rtlCol="0">
            <a:spAutoFit/>
          </a:bodyPr>
          <a:lstStyle/>
          <a:p>
            <a:pPr algn="ctr"/>
            <a:r>
              <a:rPr lang="zh-CN" altLang="en-US" sz="2000" b="1" dirty="0">
                <a:solidFill>
                  <a:srgbClr val="000000"/>
                </a:solidFill>
              </a:rPr>
              <a:t>铜海</a:t>
            </a:r>
            <a:endParaRPr lang="en-SG" sz="2000" b="1" dirty="0">
              <a:solidFill>
                <a:srgbClr val="000000"/>
              </a:solidFill>
            </a:endParaRPr>
          </a:p>
        </p:txBody>
      </p:sp>
      <p:sp>
        <p:nvSpPr>
          <p:cNvPr id="17" name="TextBox 16"/>
          <p:cNvSpPr txBox="1"/>
          <p:nvPr/>
        </p:nvSpPr>
        <p:spPr>
          <a:xfrm>
            <a:off x="3553082" y="5661248"/>
            <a:ext cx="2832261" cy="400110"/>
          </a:xfrm>
          <a:prstGeom prst="rect">
            <a:avLst/>
          </a:prstGeom>
          <a:solidFill>
            <a:srgbClr val="FF9966"/>
          </a:solidFill>
        </p:spPr>
        <p:txBody>
          <a:bodyPr wrap="square" rtlCol="0">
            <a:spAutoFit/>
          </a:bodyPr>
          <a:lstStyle/>
          <a:p>
            <a:pPr algn="ctr"/>
            <a:r>
              <a:rPr lang="zh-CN" altLang="en-US" sz="2000" b="1" dirty="0">
                <a:solidFill>
                  <a:srgbClr val="000000"/>
                </a:solidFill>
              </a:rPr>
              <a:t>以色列院</a:t>
            </a:r>
            <a:endParaRPr lang="en-SG" sz="2000" b="1" dirty="0">
              <a:solidFill>
                <a:srgbClr val="000000"/>
              </a:solidFill>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2757" y="3170556"/>
            <a:ext cx="901700" cy="749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2" name="Text Box 5"/>
          <p:cNvSpPr txBox="1">
            <a:spLocks noChangeArrowheads="1"/>
          </p:cNvSpPr>
          <p:nvPr/>
        </p:nvSpPr>
        <p:spPr bwMode="auto">
          <a:xfrm>
            <a:off x="7500731" y="1295400"/>
            <a:ext cx="1558440"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b="1" dirty="0">
                <a:solidFill>
                  <a:srgbClr val="FFFFFF"/>
                </a:solidFill>
                <a:cs typeface="Arial" charset="0"/>
              </a:rPr>
              <a:t>以西结</a:t>
            </a:r>
            <a:r>
              <a:rPr lang="en-US" b="1" dirty="0">
                <a:solidFill>
                  <a:srgbClr val="FFFFFF"/>
                </a:solidFill>
                <a:cs typeface="Arial" charset="0"/>
              </a:rPr>
              <a:t>8:4</a:t>
            </a:r>
          </a:p>
        </p:txBody>
      </p:sp>
    </p:spTree>
    <p:extLst>
      <p:ext uri="{BB962C8B-B14F-4D97-AF65-F5344CB8AC3E}">
        <p14:creationId xmlns:p14="http://schemas.microsoft.com/office/powerpoint/2010/main" val="2109841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33"/>
          <p:cNvSpPr>
            <a:spLocks noChangeArrowheads="1"/>
          </p:cNvSpPr>
          <p:nvPr/>
        </p:nvSpPr>
        <p:spPr bwMode="auto">
          <a:xfrm>
            <a:off x="0" y="0"/>
            <a:ext cx="9144000" cy="6858000"/>
          </a:xfrm>
          <a:prstGeom prst="rect">
            <a:avLst/>
          </a:prstGeom>
          <a:solidFill>
            <a:srgbClr val="D4D2CF">
              <a:alpha val="52156"/>
            </a:srgbClr>
          </a:solidFill>
          <a:ln w="9525">
            <a:solidFill>
              <a:schemeClr val="tx1"/>
            </a:solidFill>
            <a:round/>
            <a:headEnd/>
            <a:tailEnd/>
          </a:ln>
        </p:spPr>
        <p:txBody>
          <a:bodyPr wrap="none"/>
          <a:lstStyle/>
          <a:p>
            <a:endParaRPr lang="en-US" sz="1800">
              <a:solidFill>
                <a:srgbClr val="FFFFCC"/>
              </a:solidFill>
            </a:endParaRPr>
          </a:p>
        </p:txBody>
      </p:sp>
      <p:pic>
        <p:nvPicPr>
          <p:cNvPr id="614402"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24950" cy="6738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Cloud 32"/>
          <p:cNvSpPr/>
          <p:nvPr/>
        </p:nvSpPr>
        <p:spPr bwMode="auto">
          <a:xfrm>
            <a:off x="4876800" y="289560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a:defRPr/>
            </a:pPr>
            <a:endParaRPr lang="en-US" sz="1800">
              <a:solidFill>
                <a:srgbClr val="FFFFCC"/>
              </a:solidFill>
              <a:latin typeface="Arial" pitchFamily="-108"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zh-CN" altLang="en-US" dirty="0">
                <a:latin typeface="SimHei" panose="02010609060101010101" pitchFamily="49" charset="-122"/>
                <a:ea typeface="SimHei" panose="02010609060101010101" pitchFamily="49" charset="-122"/>
                <a:cs typeface="Arial" charset="0"/>
              </a:rPr>
              <a:t>荣耀离去</a:t>
            </a:r>
            <a:endParaRPr lang="en-US" dirty="0">
              <a:latin typeface="SimHei" panose="02010609060101010101" pitchFamily="49" charset="-122"/>
              <a:ea typeface="SimHei" panose="02010609060101010101" pitchFamily="49" charset="-122"/>
              <a:cs typeface="Arial" charset="0"/>
            </a:endParaRPr>
          </a:p>
        </p:txBody>
      </p:sp>
      <p:sp>
        <p:nvSpPr>
          <p:cNvPr id="614405" name="Text Box 5"/>
          <p:cNvSpPr txBox="1">
            <a:spLocks noChangeArrowheads="1"/>
          </p:cNvSpPr>
          <p:nvPr/>
        </p:nvSpPr>
        <p:spPr bwMode="auto">
          <a:xfrm>
            <a:off x="8445500" y="0"/>
            <a:ext cx="698500" cy="461963"/>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502</a:t>
            </a:r>
            <a:endParaRPr lang="en-US">
              <a:solidFill>
                <a:srgbClr val="FFFFFF"/>
              </a:solidFill>
              <a:cs typeface="Arial" charset="0"/>
            </a:endParaRPr>
          </a:p>
        </p:txBody>
      </p:sp>
      <p:sp>
        <p:nvSpPr>
          <p:cNvPr id="614406" name="Text Box 5"/>
          <p:cNvSpPr txBox="1">
            <a:spLocks noChangeArrowheads="1"/>
          </p:cNvSpPr>
          <p:nvPr/>
        </p:nvSpPr>
        <p:spPr bwMode="auto">
          <a:xfrm>
            <a:off x="6248400" y="1295400"/>
            <a:ext cx="2355132"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b="1" dirty="0">
                <a:solidFill>
                  <a:srgbClr val="FFFFFF"/>
                </a:solidFill>
                <a:latin typeface="SimHei" panose="02010609060101010101" pitchFamily="49" charset="-122"/>
                <a:ea typeface="SimHei" panose="02010609060101010101" pitchFamily="49" charset="-122"/>
                <a:cs typeface="Arial" charset="0"/>
              </a:rPr>
              <a:t>以西结书</a:t>
            </a:r>
            <a:r>
              <a:rPr lang="en-US" b="1" dirty="0">
                <a:solidFill>
                  <a:srgbClr val="FFFFFF"/>
                </a:solidFill>
                <a:latin typeface="SimHei" panose="02010609060101010101" pitchFamily="49" charset="-122"/>
                <a:ea typeface="SimHei" panose="02010609060101010101" pitchFamily="49" charset="-122"/>
                <a:cs typeface="Arial" charset="0"/>
              </a:rPr>
              <a:t> 11:23</a:t>
            </a:r>
            <a:endParaRPr lang="en-US" dirty="0">
              <a:solidFill>
                <a:srgbClr val="FFFFFF"/>
              </a:solidFill>
              <a:latin typeface="SimHei" panose="02010609060101010101" pitchFamily="49" charset="-122"/>
              <a:ea typeface="SimHei" panose="02010609060101010101" pitchFamily="49" charset="-122"/>
              <a:cs typeface="Arial" charset="0"/>
            </a:endParaRPr>
          </a:p>
        </p:txBody>
      </p:sp>
    </p:spTree>
    <p:extLst>
      <p:ext uri="{BB962C8B-B14F-4D97-AF65-F5344CB8AC3E}">
        <p14:creationId xmlns:p14="http://schemas.microsoft.com/office/powerpoint/2010/main" val="683176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4169 0.07032 C 0.0754 0.08212 0.11292 0.05991 0.14663 0.16077 C 0.18433 0.12607 0.22307 0.07032 0.26146 0.05066 C 0.28023 0.02892 0.29899 -0.00254 0.31845 -0.01665 C 0.32592 -0.01249 0.34173 -0.00254 0.34173 -0.00555 " pathEditMode="relative" rAng="0" ptsTypes="ffffA">
                                      <p:cBhvr>
                                        <p:cTn id="6" dur="2000" fill="hold"/>
                                        <p:tgtEl>
                                          <p:spTgt spid="33"/>
                                        </p:tgtEl>
                                        <p:attrNameLst>
                                          <p:attrName>ppt_x</p:attrName>
                                          <p:attrName>ppt_y</p:attrName>
                                        </p:attrNameLst>
                                      </p:cBhvr>
                                      <p:rCtr x="14993"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33"/>
          <p:cNvSpPr>
            <a:spLocks noChangeArrowheads="1"/>
          </p:cNvSpPr>
          <p:nvPr/>
        </p:nvSpPr>
        <p:spPr bwMode="auto">
          <a:xfrm>
            <a:off x="0" y="0"/>
            <a:ext cx="9144000" cy="6858000"/>
          </a:xfrm>
          <a:prstGeom prst="rect">
            <a:avLst/>
          </a:prstGeom>
          <a:solidFill>
            <a:srgbClr val="D4D2CF">
              <a:alpha val="52156"/>
            </a:srgbClr>
          </a:solidFill>
          <a:ln w="9525">
            <a:solidFill>
              <a:schemeClr val="tx1"/>
            </a:solidFill>
            <a:round/>
            <a:headEnd/>
            <a:tailEnd/>
          </a:ln>
        </p:spPr>
        <p:txBody>
          <a:bodyPr wrap="none"/>
          <a:lstStyle/>
          <a:p>
            <a:endParaRPr lang="en-US" sz="1800">
              <a:solidFill>
                <a:srgbClr val="FFFFCC"/>
              </a:solidFill>
            </a:endParaRPr>
          </a:p>
        </p:txBody>
      </p:sp>
      <p:pic>
        <p:nvPicPr>
          <p:cNvPr id="614402"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24950" cy="6738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Cloud 32"/>
          <p:cNvSpPr/>
          <p:nvPr/>
        </p:nvSpPr>
        <p:spPr bwMode="auto">
          <a:xfrm>
            <a:off x="7524328" y="306896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a:defRPr/>
            </a:pPr>
            <a:endParaRPr lang="en-US" sz="1800">
              <a:solidFill>
                <a:srgbClr val="FFFFCC"/>
              </a:solidFill>
              <a:latin typeface="Arial" pitchFamily="-108"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zh-CN" altLang="en-US" dirty="0">
                <a:latin typeface="SimHei" panose="02010609060101010101" pitchFamily="49" charset="-122"/>
                <a:ea typeface="SimHei" panose="02010609060101010101" pitchFamily="49" charset="-122"/>
                <a:cs typeface="Arial" charset="0"/>
              </a:rPr>
              <a:t>荣耀归回</a:t>
            </a:r>
            <a:endParaRPr lang="en-US" dirty="0">
              <a:latin typeface="Arial" charset="0"/>
              <a:ea typeface="ＭＳ Ｐゴシック" charset="0"/>
              <a:cs typeface="Arial" charset="0"/>
            </a:endParaRPr>
          </a:p>
        </p:txBody>
      </p:sp>
      <p:sp>
        <p:nvSpPr>
          <p:cNvPr id="614405" name="Text Box 5"/>
          <p:cNvSpPr txBox="1">
            <a:spLocks noChangeArrowheads="1"/>
          </p:cNvSpPr>
          <p:nvPr/>
        </p:nvSpPr>
        <p:spPr bwMode="auto">
          <a:xfrm>
            <a:off x="8445500" y="0"/>
            <a:ext cx="698500" cy="461963"/>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502</a:t>
            </a:r>
            <a:endParaRPr lang="en-US">
              <a:solidFill>
                <a:srgbClr val="FFFFFF"/>
              </a:solidFill>
              <a:cs typeface="Arial" charset="0"/>
            </a:endParaRPr>
          </a:p>
        </p:txBody>
      </p:sp>
      <p:sp>
        <p:nvSpPr>
          <p:cNvPr id="614406" name="Text Box 5"/>
          <p:cNvSpPr txBox="1">
            <a:spLocks noChangeArrowheads="1"/>
          </p:cNvSpPr>
          <p:nvPr/>
        </p:nvSpPr>
        <p:spPr bwMode="auto">
          <a:xfrm>
            <a:off x="5976814" y="1076945"/>
            <a:ext cx="1112805"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b="1" dirty="0">
                <a:solidFill>
                  <a:srgbClr val="FFFFFF"/>
                </a:solidFill>
                <a:latin typeface="SimHei" panose="02010609060101010101" pitchFamily="49" charset="-122"/>
                <a:ea typeface="SimHei" panose="02010609060101010101" pitchFamily="49" charset="-122"/>
                <a:cs typeface="Arial" charset="0"/>
              </a:rPr>
              <a:t>以西结</a:t>
            </a:r>
            <a:endParaRPr lang="en-US" dirty="0">
              <a:solidFill>
                <a:srgbClr val="FFFFFF"/>
              </a:solidFill>
              <a:cs typeface="Arial" charset="0"/>
            </a:endParaRPr>
          </a:p>
        </p:txBody>
      </p:sp>
    </p:spTree>
    <p:extLst>
      <p:ext uri="{BB962C8B-B14F-4D97-AF65-F5344CB8AC3E}">
        <p14:creationId xmlns:p14="http://schemas.microsoft.com/office/powerpoint/2010/main" val="116957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1.75573E-6 -0.03821 L -0.09126 0.04354 C -0.11034 0.0616 -0.13879 0.07203 -0.16881 0.07203 C -0.20281 0.07203 -0.22988 0.0616 -0.24896 0.04354 L -0.34004 -0.03821 " pathEditMode="relative" rAng="0" ptsTypes="FffFF">
                                      <p:cBhvr>
                                        <p:cTn id="6" dur="2000" fill="hold"/>
                                        <p:tgtEl>
                                          <p:spTgt spid="33"/>
                                        </p:tgtEl>
                                        <p:attrNameLst>
                                          <p:attrName>ppt_x</p:attrName>
                                          <p:attrName>ppt_y</p:attrName>
                                        </p:attrNameLst>
                                      </p:cBhvr>
                                      <p:rCtr x="-17002" y="55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11" descr="Passion Week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46038"/>
            <a:ext cx="9144000" cy="681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7" name="Rectangle 2"/>
          <p:cNvSpPr>
            <a:spLocks noGrp="1" noChangeArrowheads="1"/>
          </p:cNvSpPr>
          <p:nvPr>
            <p:ph type="title"/>
          </p:nvPr>
        </p:nvSpPr>
        <p:spPr>
          <a:xfrm>
            <a:off x="88900" y="6021388"/>
            <a:ext cx="8964613" cy="836612"/>
          </a:xfrm>
          <a:solidFill>
            <a:schemeClr val="bg1"/>
          </a:solidFill>
        </p:spPr>
        <p:txBody>
          <a:bodyPr/>
          <a:lstStyle/>
          <a:p>
            <a:pPr eaLnBrk="1" hangingPunct="1"/>
            <a:r>
              <a:rPr lang="zh-CN" altLang="en-US" sz="3600">
                <a:solidFill>
                  <a:srgbClr val="FFFFFF"/>
                </a:solidFill>
                <a:latin typeface="Times New Roman" charset="0"/>
                <a:ea typeface="新細明體" charset="0"/>
                <a:cs typeface="SimSun" charset="0"/>
              </a:rPr>
              <a:t>今日的圣山不足以建以</a:t>
            </a:r>
            <a:r>
              <a:rPr lang="zh-CN" altLang="en-US" sz="3600">
                <a:solidFill>
                  <a:srgbClr val="FFFFFF"/>
                </a:solidFill>
                <a:latin typeface="Times New Roman" charset="0"/>
                <a:ea typeface="新細明體" charset="0"/>
                <a:cs typeface="新細明體" charset="0"/>
              </a:rPr>
              <a:t>西结书</a:t>
            </a:r>
            <a:r>
              <a:rPr lang="zh-CN" altLang="en-US" sz="3600">
                <a:solidFill>
                  <a:srgbClr val="FFFFFF"/>
                </a:solidFill>
                <a:latin typeface="Times New Roman" charset="0"/>
                <a:ea typeface="新細明體" charset="0"/>
                <a:cs typeface="SimSun" charset="0"/>
              </a:rPr>
              <a:t>里所提的圣殿</a:t>
            </a:r>
            <a:endParaRPr lang="en-US" sz="3600">
              <a:solidFill>
                <a:srgbClr val="FFFFFF"/>
              </a:solidFill>
              <a:latin typeface="Times New Roman" charset="0"/>
              <a:ea typeface="新細明體" charset="0"/>
              <a:cs typeface="SimSun" charset="0"/>
            </a:endParaRPr>
          </a:p>
        </p:txBody>
      </p:sp>
      <p:sp>
        <p:nvSpPr>
          <p:cNvPr id="180228" name="Text Box 5"/>
          <p:cNvSpPr txBox="1">
            <a:spLocks noChangeArrowheads="1"/>
          </p:cNvSpPr>
          <p:nvPr/>
        </p:nvSpPr>
        <p:spPr bwMode="auto">
          <a:xfrm>
            <a:off x="0" y="4800600"/>
            <a:ext cx="4094163" cy="304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Arial" charset="0"/>
                <a:ea typeface="ＭＳ Ｐゴシック" charset="0"/>
                <a:cs typeface="ＭＳ Ｐゴシック" charset="0"/>
              </a:defRPr>
            </a:lvl1pPr>
            <a:lvl2pPr marL="37931725" indent="-37474525">
              <a:defRPr sz="2000" b="1">
                <a:solidFill>
                  <a:schemeClr val="tx1"/>
                </a:solidFill>
                <a:latin typeface="Arial" charset="0"/>
                <a:ea typeface="ＭＳ Ｐゴシック" charset="0"/>
              </a:defRPr>
            </a:lvl2pPr>
            <a:lvl3pPr>
              <a:defRPr sz="20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marL="457200" eaLnBrk="0" fontAlgn="base" hangingPunct="0">
              <a:spcBef>
                <a:spcPct val="0"/>
              </a:spcBef>
              <a:spcAft>
                <a:spcPct val="0"/>
              </a:spcAft>
              <a:defRPr sz="2000" b="1">
                <a:solidFill>
                  <a:schemeClr val="tx1"/>
                </a:solidFill>
                <a:latin typeface="Arial" charset="0"/>
                <a:ea typeface="ＭＳ Ｐゴシック" charset="0"/>
              </a:defRPr>
            </a:lvl6pPr>
            <a:lvl7pPr marL="914400" eaLnBrk="0" fontAlgn="base" hangingPunct="0">
              <a:spcBef>
                <a:spcPct val="0"/>
              </a:spcBef>
              <a:spcAft>
                <a:spcPct val="0"/>
              </a:spcAft>
              <a:defRPr sz="2000" b="1">
                <a:solidFill>
                  <a:schemeClr val="tx1"/>
                </a:solidFill>
                <a:latin typeface="Arial" charset="0"/>
                <a:ea typeface="ＭＳ Ｐゴシック" charset="0"/>
              </a:defRPr>
            </a:lvl7pPr>
            <a:lvl8pPr marL="1371600" eaLnBrk="0" fontAlgn="base" hangingPunct="0">
              <a:spcBef>
                <a:spcPct val="0"/>
              </a:spcBef>
              <a:spcAft>
                <a:spcPct val="0"/>
              </a:spcAft>
              <a:defRPr sz="2000" b="1">
                <a:solidFill>
                  <a:schemeClr val="tx1"/>
                </a:solidFill>
                <a:latin typeface="Arial" charset="0"/>
                <a:ea typeface="ＭＳ Ｐゴシック" charset="0"/>
              </a:defRPr>
            </a:lvl8pPr>
            <a:lvl9pPr marL="1828800" eaLnBrk="0" fontAlgn="base" hangingPunct="0">
              <a:spcBef>
                <a:spcPct val="0"/>
              </a:spcBef>
              <a:spcAft>
                <a:spcPct val="0"/>
              </a:spcAft>
              <a:defRPr sz="2000" b="1">
                <a:solidFill>
                  <a:schemeClr val="tx1"/>
                </a:solidFill>
                <a:latin typeface="Arial" charset="0"/>
                <a:ea typeface="ＭＳ Ｐゴシック" charset="0"/>
              </a:defRPr>
            </a:lvl9pPr>
          </a:lstStyle>
          <a:p>
            <a:r>
              <a:rPr lang="en-US" sz="1400">
                <a:solidFill>
                  <a:srgbClr val="FFFFFF"/>
                </a:solidFill>
                <a:ea typeface="新細明體" charset="0"/>
                <a:cs typeface="新細明體" charset="0"/>
                <a:hlinkClick r:id="rId4"/>
              </a:rPr>
              <a:t>www.pauljab.net/temple/ TemplePictures.html</a:t>
            </a:r>
            <a:r>
              <a:rPr lang="en-US" sz="1400" b="0">
                <a:solidFill>
                  <a:srgbClr val="FFFFFF"/>
                </a:solidFill>
                <a:ea typeface="新細明體" charset="0"/>
                <a:cs typeface="新細明體" charset="0"/>
              </a:rPr>
              <a:t> </a:t>
            </a:r>
          </a:p>
        </p:txBody>
      </p:sp>
      <p:pic>
        <p:nvPicPr>
          <p:cNvPr id="366596" name="Picture 4" descr="Pict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rot="1771748">
            <a:off x="2286000" y="1295400"/>
            <a:ext cx="2362200" cy="233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8954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366596"/>
                                        </p:tgtEl>
                                        <p:attrNameLst>
                                          <p:attrName>style.visibility</p:attrName>
                                        </p:attrNameLst>
                                      </p:cBhvr>
                                      <p:to>
                                        <p:strVal val="visible"/>
                                      </p:to>
                                    </p:set>
                                    <p:anim calcmode="lin" valueType="num">
                                      <p:cBhvr>
                                        <p:cTn id="7" dur="1000" fill="hold"/>
                                        <p:tgtEl>
                                          <p:spTgt spid="366596"/>
                                        </p:tgtEl>
                                        <p:attrNameLst>
                                          <p:attrName>ppt_w</p:attrName>
                                        </p:attrNameLst>
                                      </p:cBhvr>
                                      <p:tavLst>
                                        <p:tav tm="0">
                                          <p:val>
                                            <p:fltVal val="0"/>
                                          </p:val>
                                        </p:tav>
                                        <p:tav tm="100000">
                                          <p:val>
                                            <p:strVal val="#ppt_w"/>
                                          </p:val>
                                        </p:tav>
                                      </p:tavLst>
                                    </p:anim>
                                    <p:anim calcmode="lin" valueType="num">
                                      <p:cBhvr>
                                        <p:cTn id="8" dur="1000" fill="hold"/>
                                        <p:tgtEl>
                                          <p:spTgt spid="366596"/>
                                        </p:tgtEl>
                                        <p:attrNameLst>
                                          <p:attrName>ppt_h</p:attrName>
                                        </p:attrNameLst>
                                      </p:cBhvr>
                                      <p:tavLst>
                                        <p:tav tm="0">
                                          <p:val>
                                            <p:fltVal val="0"/>
                                          </p:val>
                                        </p:tav>
                                        <p:tav tm="100000">
                                          <p:val>
                                            <p:strVal val="#ppt_h"/>
                                          </p:val>
                                        </p:tav>
                                      </p:tavLst>
                                    </p:anim>
                                    <p:anim calcmode="lin" valueType="num">
                                      <p:cBhvr>
                                        <p:cTn id="9" dur="1000" fill="hold"/>
                                        <p:tgtEl>
                                          <p:spTgt spid="366596"/>
                                        </p:tgtEl>
                                        <p:attrNameLst>
                                          <p:attrName>style.rotation</p:attrName>
                                        </p:attrNameLst>
                                      </p:cBhvr>
                                      <p:tavLst>
                                        <p:tav tm="0">
                                          <p:val>
                                            <p:fltVal val="90"/>
                                          </p:val>
                                        </p:tav>
                                        <p:tav tm="100000">
                                          <p:val>
                                            <p:fltVal val="0"/>
                                          </p:val>
                                        </p:tav>
                                      </p:tavLst>
                                    </p:anim>
                                    <p:animEffect transition="in" filter="fade">
                                      <p:cBhvr>
                                        <p:cTn id="10" dur="1000"/>
                                        <p:tgtEl>
                                          <p:spTgt spid="366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a:xfrm>
            <a:off x="685800" y="457200"/>
            <a:ext cx="3886200" cy="990600"/>
          </a:xfrm>
        </p:spPr>
        <p:txBody>
          <a:bodyPr/>
          <a:lstStyle/>
          <a:p>
            <a:pPr eaLnBrk="1" hangingPunct="1"/>
            <a:r>
              <a:rPr lang="ja-JP" altLang="en-US" sz="6000" b="1">
                <a:latin typeface="Times New Roman" charset="0"/>
              </a:rPr>
              <a:t>谁抄袭谁</a:t>
            </a:r>
            <a:r>
              <a:rPr lang="en-US" altLang="ja-JP" sz="6000" b="1">
                <a:latin typeface="Times New Roman" charset="0"/>
              </a:rPr>
              <a:t>?</a:t>
            </a:r>
            <a:endParaRPr lang="en-US" sz="6000" b="1">
              <a:latin typeface="Times New Roman" charset="0"/>
            </a:endParaRPr>
          </a:p>
        </p:txBody>
      </p:sp>
      <p:sp>
        <p:nvSpPr>
          <p:cNvPr id="120834" name="Rectangle 6"/>
          <p:cNvSpPr>
            <a:spLocks noChangeArrowheads="1"/>
          </p:cNvSpPr>
          <p:nvPr/>
        </p:nvSpPr>
        <p:spPr bwMode="auto">
          <a:xfrm>
            <a:off x="685800" y="1905000"/>
            <a:ext cx="38100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eaLnBrk="1" hangingPunct="1">
              <a:lnSpc>
                <a:spcPct val="80000"/>
              </a:lnSpc>
              <a:spcBef>
                <a:spcPct val="20000"/>
              </a:spcBef>
              <a:buClr>
                <a:srgbClr val="990000"/>
              </a:buClr>
              <a:buSzPct val="75000"/>
              <a:buFont typeface="Wingdings" charset="0"/>
              <a:buNone/>
            </a:pPr>
            <a:r>
              <a:rPr lang="en-US" sz="3600" b="1">
                <a:solidFill>
                  <a:srgbClr val="F8F8F8"/>
                </a:solidFill>
              </a:rPr>
              <a:t>(</a:t>
            </a:r>
            <a:r>
              <a:rPr lang="ja-JP" altLang="en-US" sz="3600" b="1">
                <a:solidFill>
                  <a:srgbClr val="F8F8F8"/>
                </a:solidFill>
              </a:rPr>
              <a:t>以赛亚书</a:t>
            </a:r>
            <a:r>
              <a:rPr lang="en-US" altLang="ja-JP" sz="3600" b="1">
                <a:solidFill>
                  <a:srgbClr val="FFFFFF"/>
                </a:solidFill>
              </a:rPr>
              <a:t> 2:2) </a:t>
            </a:r>
            <a:r>
              <a:rPr lang="ja-JP" altLang="en-US" sz="3600" b="1">
                <a:solidFill>
                  <a:srgbClr val="FFFFFF"/>
                </a:solidFill>
              </a:rPr>
              <a:t>末后的日子</a:t>
            </a:r>
            <a:r>
              <a:rPr lang="en-US" altLang="ja-JP" sz="3600" b="1">
                <a:solidFill>
                  <a:srgbClr val="FFFFFF"/>
                </a:solidFill>
              </a:rPr>
              <a:t>, </a:t>
            </a:r>
            <a:r>
              <a:rPr lang="ja-JP" altLang="en-US" sz="3600" b="1">
                <a:solidFill>
                  <a:srgbClr val="FFFF66"/>
                </a:solidFill>
              </a:rPr>
              <a:t>耶和华殿的山</a:t>
            </a:r>
            <a:r>
              <a:rPr lang="ja-JP" altLang="en-US" sz="3600" b="1">
                <a:solidFill>
                  <a:srgbClr val="FFFFFF"/>
                </a:solidFill>
              </a:rPr>
              <a:t>必坚立</a:t>
            </a:r>
            <a:r>
              <a:rPr lang="en-US" altLang="ja-JP" sz="3600" b="1">
                <a:solidFill>
                  <a:srgbClr val="FFFFFF"/>
                </a:solidFill>
              </a:rPr>
              <a:t>, </a:t>
            </a:r>
            <a:r>
              <a:rPr lang="ja-JP" altLang="en-US" sz="3600" b="1">
                <a:solidFill>
                  <a:srgbClr val="FFFFFF"/>
                </a:solidFill>
              </a:rPr>
              <a:t>超乎诸山</a:t>
            </a:r>
            <a:r>
              <a:rPr lang="en-US" altLang="ja-JP" sz="3600" b="1">
                <a:solidFill>
                  <a:srgbClr val="FFFFFF"/>
                </a:solidFill>
              </a:rPr>
              <a:t>, </a:t>
            </a:r>
            <a:r>
              <a:rPr lang="ja-JP" altLang="en-US" sz="3600" b="1">
                <a:solidFill>
                  <a:srgbClr val="FFFFFF"/>
                </a:solidFill>
              </a:rPr>
              <a:t>高举过于万岭。</a:t>
            </a:r>
            <a:r>
              <a:rPr lang="ja-JP" altLang="en-US" sz="3600" b="1">
                <a:solidFill>
                  <a:srgbClr val="FFFF66"/>
                </a:solidFill>
              </a:rPr>
              <a:t>万民</a:t>
            </a:r>
            <a:r>
              <a:rPr lang="ja-JP" altLang="en-US" sz="3600" b="1">
                <a:solidFill>
                  <a:srgbClr val="F8F8F8"/>
                </a:solidFill>
              </a:rPr>
              <a:t>都要流归这山。</a:t>
            </a:r>
            <a:endParaRPr lang="en-US" sz="3600" b="1">
              <a:solidFill>
                <a:srgbClr val="F8F8F8"/>
              </a:solidFill>
            </a:endParaRPr>
          </a:p>
        </p:txBody>
      </p:sp>
      <p:sp>
        <p:nvSpPr>
          <p:cNvPr id="120835" name="Rectangle 7"/>
          <p:cNvSpPr>
            <a:spLocks noChangeArrowheads="1"/>
          </p:cNvSpPr>
          <p:nvPr/>
        </p:nvSpPr>
        <p:spPr bwMode="auto">
          <a:xfrm>
            <a:off x="4800600" y="1905000"/>
            <a:ext cx="36576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eaLnBrk="1" hangingPunct="1">
              <a:lnSpc>
                <a:spcPct val="80000"/>
              </a:lnSpc>
              <a:spcBef>
                <a:spcPct val="20000"/>
              </a:spcBef>
              <a:buClr>
                <a:srgbClr val="990000"/>
              </a:buClr>
              <a:buSzPct val="75000"/>
              <a:buFont typeface="Wingdings" charset="0"/>
              <a:buNone/>
            </a:pPr>
            <a:r>
              <a:rPr lang="en-US" sz="3600" b="1">
                <a:solidFill>
                  <a:srgbClr val="FFFFFF"/>
                </a:solidFill>
              </a:rPr>
              <a:t>(</a:t>
            </a:r>
            <a:r>
              <a:rPr lang="ja-JP" altLang="en-US" sz="3600" b="1">
                <a:solidFill>
                  <a:srgbClr val="FFFFFF"/>
                </a:solidFill>
              </a:rPr>
              <a:t>弥迦书</a:t>
            </a:r>
            <a:r>
              <a:rPr lang="en-US" altLang="ja-JP" sz="3600" b="1">
                <a:solidFill>
                  <a:srgbClr val="FFFFFF"/>
                </a:solidFill>
              </a:rPr>
              <a:t> 4:1) </a:t>
            </a:r>
            <a:r>
              <a:rPr lang="ja-JP" altLang="en-US" sz="3600" b="1">
                <a:solidFill>
                  <a:srgbClr val="FFFFFF"/>
                </a:solidFill>
              </a:rPr>
              <a:t>末后的日子</a:t>
            </a:r>
            <a:r>
              <a:rPr lang="en-US" altLang="ja-JP" sz="3600" b="1">
                <a:solidFill>
                  <a:srgbClr val="FFFFFF"/>
                </a:solidFill>
              </a:rPr>
              <a:t>, </a:t>
            </a:r>
            <a:r>
              <a:rPr lang="ja-JP" altLang="en-US" sz="3600" b="1">
                <a:solidFill>
                  <a:srgbClr val="FFFF66"/>
                </a:solidFill>
              </a:rPr>
              <a:t>耶和华殿的山</a:t>
            </a:r>
            <a:r>
              <a:rPr lang="ja-JP" altLang="en-US" sz="3600" b="1">
                <a:solidFill>
                  <a:srgbClr val="FFFFFF"/>
                </a:solidFill>
              </a:rPr>
              <a:t>必坚立</a:t>
            </a:r>
            <a:r>
              <a:rPr lang="en-US" altLang="ja-JP" sz="3600" b="1">
                <a:solidFill>
                  <a:srgbClr val="FFFFFF"/>
                </a:solidFill>
              </a:rPr>
              <a:t>, </a:t>
            </a:r>
            <a:r>
              <a:rPr lang="ja-JP" altLang="en-US" sz="3600" b="1">
                <a:solidFill>
                  <a:srgbClr val="FFFFFF"/>
                </a:solidFill>
              </a:rPr>
              <a:t>超乎诸山</a:t>
            </a:r>
            <a:r>
              <a:rPr lang="en-US" altLang="ja-JP" sz="3600" b="1">
                <a:solidFill>
                  <a:srgbClr val="FFFFFF"/>
                </a:solidFill>
              </a:rPr>
              <a:t>, </a:t>
            </a:r>
            <a:r>
              <a:rPr lang="ja-JP" altLang="en-US" sz="3600" b="1">
                <a:solidFill>
                  <a:srgbClr val="FFFFFF"/>
                </a:solidFill>
              </a:rPr>
              <a:t>高举过于万岭。</a:t>
            </a:r>
            <a:r>
              <a:rPr lang="ja-JP" altLang="en-US" sz="3600" b="1">
                <a:solidFill>
                  <a:srgbClr val="FFFF66"/>
                </a:solidFill>
              </a:rPr>
              <a:t>万民</a:t>
            </a:r>
            <a:r>
              <a:rPr lang="ja-JP" altLang="en-US" sz="3600" b="1">
                <a:solidFill>
                  <a:srgbClr val="FFFFFF"/>
                </a:solidFill>
              </a:rPr>
              <a:t>都要流归这山。</a:t>
            </a:r>
            <a:endParaRPr lang="en-US" sz="3600" b="1">
              <a:solidFill>
                <a:srgbClr val="FFFFFF"/>
              </a:solidFill>
            </a:endParaRPr>
          </a:p>
        </p:txBody>
      </p:sp>
    </p:spTree>
    <p:extLst>
      <p:ext uri="{BB962C8B-B14F-4D97-AF65-F5344CB8AC3E}">
        <p14:creationId xmlns:p14="http://schemas.microsoft.com/office/powerpoint/2010/main" val="15382209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5"/>
          <p:cNvSpPr>
            <a:spLocks noChangeArrowheads="1"/>
          </p:cNvSpPr>
          <p:nvPr/>
        </p:nvSpPr>
        <p:spPr bwMode="auto">
          <a:xfrm>
            <a:off x="609600" y="1295400"/>
            <a:ext cx="39624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eaLnBrk="1" hangingPunct="1">
              <a:lnSpc>
                <a:spcPct val="80000"/>
              </a:lnSpc>
              <a:spcBef>
                <a:spcPct val="20000"/>
              </a:spcBef>
              <a:buClr>
                <a:srgbClr val="990000"/>
              </a:buClr>
              <a:buSzPct val="75000"/>
              <a:buFont typeface="Wingdings" charset="0"/>
              <a:buNone/>
            </a:pPr>
            <a:r>
              <a:rPr lang="en-US" sz="3600" b="1">
                <a:solidFill>
                  <a:srgbClr val="F8F8F8"/>
                </a:solidFill>
              </a:rPr>
              <a:t>(</a:t>
            </a:r>
            <a:r>
              <a:rPr lang="ja-JP" altLang="en-US" sz="3600" b="1">
                <a:solidFill>
                  <a:srgbClr val="F8F8F8"/>
                </a:solidFill>
              </a:rPr>
              <a:t>以赛亚书</a:t>
            </a:r>
            <a:r>
              <a:rPr lang="en-US" altLang="ja-JP" sz="3600" b="1">
                <a:solidFill>
                  <a:srgbClr val="FFFFFF"/>
                </a:solidFill>
              </a:rPr>
              <a:t> 2:3) </a:t>
            </a:r>
            <a:r>
              <a:rPr lang="ja-JP" altLang="en-US" sz="3600" b="1">
                <a:solidFill>
                  <a:srgbClr val="FFFFFF"/>
                </a:solidFill>
              </a:rPr>
              <a:t>必有许多</a:t>
            </a:r>
            <a:r>
              <a:rPr lang="ja-JP" altLang="en-US" sz="3600" b="1">
                <a:solidFill>
                  <a:srgbClr val="FFFF66"/>
                </a:solidFill>
              </a:rPr>
              <a:t>国的民</a:t>
            </a:r>
            <a:r>
              <a:rPr lang="ja-JP" altLang="en-US" sz="3600" b="1">
                <a:solidFill>
                  <a:srgbClr val="FFFFFF"/>
                </a:solidFill>
              </a:rPr>
              <a:t>前往</a:t>
            </a:r>
            <a:r>
              <a:rPr lang="en-US" altLang="ja-JP" sz="3600" b="1">
                <a:solidFill>
                  <a:srgbClr val="FFFFFF"/>
                </a:solidFill>
              </a:rPr>
              <a:t>, </a:t>
            </a:r>
            <a:r>
              <a:rPr lang="ja-JP" altLang="en-US" sz="3600" b="1">
                <a:solidFill>
                  <a:srgbClr val="FFFFFF"/>
                </a:solidFill>
              </a:rPr>
              <a:t>说</a:t>
            </a:r>
            <a:r>
              <a:rPr lang="en-US" altLang="ja-JP" sz="3600" b="1">
                <a:solidFill>
                  <a:srgbClr val="FFFFFF"/>
                </a:solidFill>
              </a:rPr>
              <a:t>,</a:t>
            </a:r>
            <a:r>
              <a:rPr lang="ja-JP" altLang="en-US" sz="3600" b="1">
                <a:solidFill>
                  <a:srgbClr val="FFFFFF"/>
                </a:solidFill>
              </a:rPr>
              <a:t>来吧</a:t>
            </a:r>
            <a:r>
              <a:rPr lang="en-US" altLang="ja-JP" sz="3600" b="1">
                <a:solidFill>
                  <a:srgbClr val="FFFFFF"/>
                </a:solidFill>
              </a:rPr>
              <a:t>, </a:t>
            </a:r>
            <a:r>
              <a:rPr lang="ja-JP" altLang="en-US" sz="3600" b="1">
                <a:solidFill>
                  <a:srgbClr val="FFFFFF"/>
                </a:solidFill>
              </a:rPr>
              <a:t>我们登耶和华的山。奔雅各神的殿。主必将他的道教训我们</a:t>
            </a:r>
            <a:r>
              <a:rPr lang="en-US" altLang="ja-JP" sz="3600" b="1">
                <a:solidFill>
                  <a:srgbClr val="FFFFFF"/>
                </a:solidFill>
              </a:rPr>
              <a:t>, </a:t>
            </a:r>
            <a:r>
              <a:rPr lang="ja-JP" altLang="en-US" sz="3600" b="1">
                <a:solidFill>
                  <a:srgbClr val="FFFFFF"/>
                </a:solidFill>
              </a:rPr>
              <a:t>我们也要行他的路。因为训诲必</a:t>
            </a:r>
            <a:r>
              <a:rPr lang="ja-JP" altLang="en-US" sz="3600" b="1">
                <a:solidFill>
                  <a:srgbClr val="FFFF66"/>
                </a:solidFill>
              </a:rPr>
              <a:t>出于</a:t>
            </a:r>
            <a:r>
              <a:rPr lang="ja-JP" altLang="en-US" sz="3600" b="1">
                <a:solidFill>
                  <a:srgbClr val="FFFFFF"/>
                </a:solidFill>
              </a:rPr>
              <a:t>锡安</a:t>
            </a:r>
            <a:r>
              <a:rPr lang="en-US" altLang="ja-JP" sz="3600" b="1">
                <a:solidFill>
                  <a:srgbClr val="FFFFFF"/>
                </a:solidFill>
              </a:rPr>
              <a:t>, </a:t>
            </a:r>
            <a:r>
              <a:rPr lang="ja-JP" altLang="en-US" sz="3600" b="1">
                <a:solidFill>
                  <a:srgbClr val="FFFFFF"/>
                </a:solidFill>
              </a:rPr>
              <a:t>耶和华的言语</a:t>
            </a:r>
            <a:r>
              <a:rPr lang="en-US" altLang="ja-JP" sz="3600" b="1">
                <a:solidFill>
                  <a:srgbClr val="FFFFFF"/>
                </a:solidFill>
              </a:rPr>
              <a:t>, </a:t>
            </a:r>
            <a:r>
              <a:rPr lang="ja-JP" altLang="en-US" sz="3600" b="1">
                <a:solidFill>
                  <a:srgbClr val="FFFFFF"/>
                </a:solidFill>
              </a:rPr>
              <a:t>必出于耶路撒冷。</a:t>
            </a:r>
            <a:endParaRPr lang="en-US" sz="3600" b="1">
              <a:solidFill>
                <a:srgbClr val="FFFFFF"/>
              </a:solidFill>
            </a:endParaRPr>
          </a:p>
        </p:txBody>
      </p:sp>
      <p:sp>
        <p:nvSpPr>
          <p:cNvPr id="122882" name="Rectangle 6"/>
          <p:cNvSpPr>
            <a:spLocks noChangeArrowheads="1"/>
          </p:cNvSpPr>
          <p:nvPr/>
        </p:nvSpPr>
        <p:spPr bwMode="auto">
          <a:xfrm>
            <a:off x="4724400" y="1295400"/>
            <a:ext cx="40386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eaLnBrk="1" hangingPunct="1">
              <a:lnSpc>
                <a:spcPct val="80000"/>
              </a:lnSpc>
              <a:spcBef>
                <a:spcPct val="20000"/>
              </a:spcBef>
              <a:buClr>
                <a:srgbClr val="990000"/>
              </a:buClr>
              <a:buSzPct val="75000"/>
              <a:buFont typeface="Wingdings" charset="0"/>
              <a:buNone/>
            </a:pPr>
            <a:r>
              <a:rPr lang="en-US" sz="3600" b="1">
                <a:solidFill>
                  <a:srgbClr val="FFFFFF"/>
                </a:solidFill>
              </a:rPr>
              <a:t>(</a:t>
            </a:r>
            <a:r>
              <a:rPr lang="ja-JP" altLang="en-US" sz="3600" b="1">
                <a:solidFill>
                  <a:srgbClr val="FFFFFF"/>
                </a:solidFill>
              </a:rPr>
              <a:t>弥迦书</a:t>
            </a:r>
            <a:r>
              <a:rPr lang="en-US" altLang="ja-JP" sz="3600" b="1">
                <a:solidFill>
                  <a:srgbClr val="FFFFFF"/>
                </a:solidFill>
              </a:rPr>
              <a:t> 4:2) </a:t>
            </a:r>
            <a:r>
              <a:rPr lang="ja-JP" altLang="en-US" sz="3600" b="1">
                <a:solidFill>
                  <a:srgbClr val="FFFFFF"/>
                </a:solidFill>
              </a:rPr>
              <a:t>必有许多</a:t>
            </a:r>
            <a:r>
              <a:rPr lang="ja-JP" altLang="en-US" sz="3600" b="1">
                <a:solidFill>
                  <a:srgbClr val="FFFF66"/>
                </a:solidFill>
              </a:rPr>
              <a:t>国的民</a:t>
            </a:r>
            <a:r>
              <a:rPr lang="ja-JP" altLang="en-US" sz="3600" b="1">
                <a:solidFill>
                  <a:srgbClr val="FFFFFF"/>
                </a:solidFill>
              </a:rPr>
              <a:t>前往</a:t>
            </a:r>
            <a:r>
              <a:rPr lang="en-US" altLang="ja-JP" sz="3600" b="1">
                <a:solidFill>
                  <a:srgbClr val="FFFFFF"/>
                </a:solidFill>
              </a:rPr>
              <a:t>, </a:t>
            </a:r>
            <a:r>
              <a:rPr lang="ja-JP" altLang="en-US" sz="3600" b="1">
                <a:solidFill>
                  <a:srgbClr val="FFFFFF"/>
                </a:solidFill>
              </a:rPr>
              <a:t>说</a:t>
            </a:r>
            <a:r>
              <a:rPr lang="en-US" altLang="ja-JP" sz="3600" b="1">
                <a:solidFill>
                  <a:srgbClr val="FFFFFF"/>
                </a:solidFill>
              </a:rPr>
              <a:t>, </a:t>
            </a:r>
            <a:r>
              <a:rPr lang="ja-JP" altLang="en-US" sz="3600" b="1">
                <a:solidFill>
                  <a:srgbClr val="FFFFFF"/>
                </a:solidFill>
              </a:rPr>
              <a:t>来吧</a:t>
            </a:r>
            <a:r>
              <a:rPr lang="en-US" altLang="ja-JP" sz="3600" b="1">
                <a:solidFill>
                  <a:srgbClr val="FFFFFF"/>
                </a:solidFill>
              </a:rPr>
              <a:t>, </a:t>
            </a:r>
            <a:r>
              <a:rPr lang="ja-JP" altLang="en-US" sz="3600" b="1">
                <a:solidFill>
                  <a:srgbClr val="FFFFFF"/>
                </a:solidFill>
              </a:rPr>
              <a:t>我们登耶和华的山</a:t>
            </a:r>
            <a:r>
              <a:rPr lang="en-US" altLang="ja-JP" sz="3600" b="1">
                <a:solidFill>
                  <a:srgbClr val="FFFFFF"/>
                </a:solidFill>
              </a:rPr>
              <a:t>, </a:t>
            </a:r>
            <a:r>
              <a:rPr lang="ja-JP" altLang="en-US" sz="3600" b="1">
                <a:solidFill>
                  <a:srgbClr val="FFFFFF"/>
                </a:solidFill>
              </a:rPr>
              <a:t>奔雅各神的殿。主必将他的道教训我们</a:t>
            </a:r>
            <a:r>
              <a:rPr lang="en-US" altLang="ja-JP" sz="3600" b="1">
                <a:solidFill>
                  <a:srgbClr val="FFFFFF"/>
                </a:solidFill>
              </a:rPr>
              <a:t>, </a:t>
            </a:r>
            <a:r>
              <a:rPr lang="ja-JP" altLang="en-US" sz="3600" b="1">
                <a:solidFill>
                  <a:srgbClr val="FFFFFF"/>
                </a:solidFill>
              </a:rPr>
              <a:t>我们也要行他的路。因为训诲必</a:t>
            </a:r>
            <a:r>
              <a:rPr lang="ja-JP" altLang="en-US" sz="3600" b="1">
                <a:solidFill>
                  <a:srgbClr val="FFFF66"/>
                </a:solidFill>
              </a:rPr>
              <a:t>出于</a:t>
            </a:r>
            <a:r>
              <a:rPr lang="ja-JP" altLang="en-US" sz="3600" b="1">
                <a:solidFill>
                  <a:srgbClr val="FFFFFF"/>
                </a:solidFill>
              </a:rPr>
              <a:t>锡安</a:t>
            </a:r>
            <a:r>
              <a:rPr lang="en-US" altLang="ja-JP" sz="3600" b="1">
                <a:solidFill>
                  <a:srgbClr val="FFFFFF"/>
                </a:solidFill>
              </a:rPr>
              <a:t>, </a:t>
            </a:r>
            <a:r>
              <a:rPr lang="ja-JP" altLang="en-US" sz="3600" b="1">
                <a:solidFill>
                  <a:srgbClr val="FFFFFF"/>
                </a:solidFill>
              </a:rPr>
              <a:t>耶和华的言语必出于耶路撒冷。</a:t>
            </a:r>
            <a:endParaRPr lang="en-US" sz="3600">
              <a:solidFill>
                <a:srgbClr val="FFFFFF"/>
              </a:solidFill>
            </a:endParaRPr>
          </a:p>
        </p:txBody>
      </p:sp>
      <p:sp>
        <p:nvSpPr>
          <p:cNvPr id="122883" name="Rectangle 12"/>
          <p:cNvSpPr>
            <a:spLocks noGrp="1" noChangeArrowheads="1"/>
          </p:cNvSpPr>
          <p:nvPr>
            <p:ph type="title"/>
          </p:nvPr>
        </p:nvSpPr>
        <p:spPr>
          <a:xfrm>
            <a:off x="685800" y="228600"/>
            <a:ext cx="3886200" cy="990600"/>
          </a:xfrm>
          <a:noFill/>
        </p:spPr>
        <p:txBody>
          <a:bodyPr/>
          <a:lstStyle/>
          <a:p>
            <a:pPr eaLnBrk="1" hangingPunct="1"/>
            <a:r>
              <a:rPr lang="ja-JP" altLang="en-US" sz="6000" b="1">
                <a:latin typeface="Times New Roman" charset="0"/>
              </a:rPr>
              <a:t>谁抄袭谁</a:t>
            </a:r>
            <a:r>
              <a:rPr lang="en-US" altLang="ja-JP" sz="6000" b="1">
                <a:latin typeface="Times New Roman" charset="0"/>
              </a:rPr>
              <a:t>?</a:t>
            </a:r>
            <a:endParaRPr lang="en-US" sz="6000" b="1">
              <a:latin typeface="Times New Roman" charset="0"/>
            </a:endParaRPr>
          </a:p>
        </p:txBody>
      </p:sp>
    </p:spTree>
    <p:extLst>
      <p:ext uri="{BB962C8B-B14F-4D97-AF65-F5344CB8AC3E}">
        <p14:creationId xmlns:p14="http://schemas.microsoft.com/office/powerpoint/2010/main" val="38456653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5"/>
          <p:cNvSpPr>
            <a:spLocks noChangeArrowheads="1"/>
          </p:cNvSpPr>
          <p:nvPr/>
        </p:nvSpPr>
        <p:spPr bwMode="auto">
          <a:xfrm>
            <a:off x="533400" y="1828800"/>
            <a:ext cx="41148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eaLnBrk="1" hangingPunct="1">
              <a:lnSpc>
                <a:spcPct val="80000"/>
              </a:lnSpc>
              <a:spcBef>
                <a:spcPct val="20000"/>
              </a:spcBef>
              <a:buClr>
                <a:srgbClr val="990000"/>
              </a:buClr>
              <a:buSzPct val="75000"/>
              <a:buFont typeface="Wingdings" charset="0"/>
              <a:buNone/>
            </a:pPr>
            <a:r>
              <a:rPr lang="en-US" sz="3600" b="1" dirty="0">
                <a:solidFill>
                  <a:srgbClr val="F8F8F8"/>
                </a:solidFill>
              </a:rPr>
              <a:t>(</a:t>
            </a:r>
            <a:r>
              <a:rPr lang="ja-JP" altLang="en-US" sz="3600" b="1" dirty="0">
                <a:solidFill>
                  <a:srgbClr val="F8F8F8"/>
                </a:solidFill>
              </a:rPr>
              <a:t>以赛亚书</a:t>
            </a:r>
            <a:r>
              <a:rPr lang="en-US" altLang="ja-JP" sz="3600" b="1" dirty="0">
                <a:solidFill>
                  <a:srgbClr val="FFFFFF"/>
                </a:solidFill>
              </a:rPr>
              <a:t> 2:4) </a:t>
            </a:r>
            <a:r>
              <a:rPr lang="ja-JP" altLang="en-US" sz="3600" b="1" dirty="0">
                <a:solidFill>
                  <a:srgbClr val="FFFFFF"/>
                </a:solidFill>
              </a:rPr>
              <a:t>他必在</a:t>
            </a:r>
            <a:r>
              <a:rPr lang="ja-JP" altLang="en-US" sz="3600" b="1" dirty="0">
                <a:solidFill>
                  <a:srgbClr val="FFFF66"/>
                </a:solidFill>
              </a:rPr>
              <a:t>列国</a:t>
            </a:r>
            <a:r>
              <a:rPr lang="ja-JP" altLang="en-US" sz="3600" b="1" dirty="0">
                <a:solidFill>
                  <a:srgbClr val="FFFFFF"/>
                </a:solidFill>
              </a:rPr>
              <a:t>中施行审判</a:t>
            </a:r>
            <a:r>
              <a:rPr lang="en-US" altLang="ja-JP" sz="3600" b="1" dirty="0">
                <a:solidFill>
                  <a:srgbClr val="FFFFFF"/>
                </a:solidFill>
              </a:rPr>
              <a:t>, </a:t>
            </a:r>
            <a:r>
              <a:rPr lang="ja-JP" altLang="en-US" sz="3600" b="1" dirty="0">
                <a:solidFill>
                  <a:srgbClr val="FFFFFF"/>
                </a:solidFill>
              </a:rPr>
              <a:t>为</a:t>
            </a:r>
            <a:r>
              <a:rPr lang="ja-JP" altLang="en-US" sz="3600" b="1" dirty="0">
                <a:solidFill>
                  <a:srgbClr val="FFFF66"/>
                </a:solidFill>
              </a:rPr>
              <a:t>许多国民</a:t>
            </a:r>
            <a:r>
              <a:rPr lang="ja-JP" altLang="en-US" sz="3600" b="1" dirty="0">
                <a:solidFill>
                  <a:srgbClr val="FFFFFF"/>
                </a:solidFill>
              </a:rPr>
              <a:t>断定是非。他们要将刀打成犁头</a:t>
            </a:r>
            <a:r>
              <a:rPr lang="en-US" altLang="ja-JP" sz="3600" b="1" dirty="0">
                <a:solidFill>
                  <a:srgbClr val="FFFFFF"/>
                </a:solidFill>
              </a:rPr>
              <a:t>, </a:t>
            </a:r>
            <a:r>
              <a:rPr lang="ja-JP" altLang="en-US" sz="3600" b="1" dirty="0">
                <a:solidFill>
                  <a:srgbClr val="FFFFFF"/>
                </a:solidFill>
              </a:rPr>
              <a:t>把枪打成镰刀。这国不举刀攻击那国</a:t>
            </a:r>
            <a:r>
              <a:rPr lang="en-US" altLang="ja-JP" sz="3600" b="1" dirty="0">
                <a:solidFill>
                  <a:srgbClr val="FFFFFF"/>
                </a:solidFill>
              </a:rPr>
              <a:t>, </a:t>
            </a:r>
            <a:r>
              <a:rPr lang="ja-JP" altLang="en-US" sz="3600" b="1" dirty="0">
                <a:solidFill>
                  <a:srgbClr val="FFFFFF"/>
                </a:solidFill>
              </a:rPr>
              <a:t>他们也不再学习山事。</a:t>
            </a:r>
            <a:endParaRPr lang="en-US" sz="3600" dirty="0">
              <a:solidFill>
                <a:srgbClr val="FFFFFF"/>
              </a:solidFill>
            </a:endParaRPr>
          </a:p>
        </p:txBody>
      </p:sp>
      <p:sp>
        <p:nvSpPr>
          <p:cNvPr id="124930" name="Rectangle 6"/>
          <p:cNvSpPr>
            <a:spLocks noChangeArrowheads="1"/>
          </p:cNvSpPr>
          <p:nvPr/>
        </p:nvSpPr>
        <p:spPr bwMode="auto">
          <a:xfrm>
            <a:off x="4724400" y="1828800"/>
            <a:ext cx="39624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eaLnBrk="1" hangingPunct="1">
              <a:lnSpc>
                <a:spcPct val="80000"/>
              </a:lnSpc>
              <a:spcBef>
                <a:spcPct val="20000"/>
              </a:spcBef>
              <a:buClr>
                <a:srgbClr val="990000"/>
              </a:buClr>
              <a:buSzPct val="75000"/>
              <a:buFont typeface="Wingdings" charset="0"/>
              <a:buNone/>
            </a:pPr>
            <a:r>
              <a:rPr lang="en-US" sz="3600" b="1">
                <a:solidFill>
                  <a:srgbClr val="FFFFFF"/>
                </a:solidFill>
              </a:rPr>
              <a:t>(</a:t>
            </a:r>
            <a:r>
              <a:rPr lang="ja-JP" altLang="en-US" sz="3600" b="1">
                <a:solidFill>
                  <a:srgbClr val="FFFFFF"/>
                </a:solidFill>
              </a:rPr>
              <a:t>弥迦书</a:t>
            </a:r>
            <a:r>
              <a:rPr lang="en-US" altLang="ja-JP" sz="3600" b="1">
                <a:solidFill>
                  <a:srgbClr val="FFFFFF"/>
                </a:solidFill>
              </a:rPr>
              <a:t> 4:3) </a:t>
            </a:r>
            <a:r>
              <a:rPr lang="ja-JP" altLang="en-US" sz="3600" b="1">
                <a:solidFill>
                  <a:srgbClr val="FFFFFF"/>
                </a:solidFill>
              </a:rPr>
              <a:t>他必在多</a:t>
            </a:r>
            <a:r>
              <a:rPr lang="ja-JP" altLang="en-US" sz="3600" b="1">
                <a:solidFill>
                  <a:srgbClr val="FFFF66"/>
                </a:solidFill>
              </a:rPr>
              <a:t>国的民</a:t>
            </a:r>
            <a:r>
              <a:rPr lang="ja-JP" altLang="en-US" sz="3600" b="1">
                <a:solidFill>
                  <a:srgbClr val="FFFFFF"/>
                </a:solidFill>
              </a:rPr>
              <a:t>中施行审判</a:t>
            </a:r>
            <a:r>
              <a:rPr lang="en-US" altLang="ja-JP" sz="3600" b="1">
                <a:solidFill>
                  <a:srgbClr val="FFFFFF"/>
                </a:solidFill>
              </a:rPr>
              <a:t>, </a:t>
            </a:r>
            <a:r>
              <a:rPr lang="ja-JP" altLang="en-US" sz="3600" b="1">
                <a:solidFill>
                  <a:srgbClr val="FFFF66"/>
                </a:solidFill>
              </a:rPr>
              <a:t>为远方强盛的国</a:t>
            </a:r>
            <a:r>
              <a:rPr lang="ja-JP" altLang="en-US" sz="3600" b="1">
                <a:solidFill>
                  <a:srgbClr val="FFFFFF"/>
                </a:solidFill>
              </a:rPr>
              <a:t>断定是非。他们要将刀打成犁头</a:t>
            </a:r>
            <a:r>
              <a:rPr lang="en-US" altLang="ja-JP" sz="3600" b="1">
                <a:solidFill>
                  <a:srgbClr val="FFFFFF"/>
                </a:solidFill>
              </a:rPr>
              <a:t>, </a:t>
            </a:r>
            <a:r>
              <a:rPr lang="ja-JP" altLang="en-US" sz="3600" b="1">
                <a:solidFill>
                  <a:srgbClr val="FFFFFF"/>
                </a:solidFill>
              </a:rPr>
              <a:t>把枪打成镰刀。这国不举刀攻击那国</a:t>
            </a:r>
            <a:r>
              <a:rPr lang="en-US" altLang="ja-JP" sz="3600" b="1">
                <a:solidFill>
                  <a:srgbClr val="FFFFFF"/>
                </a:solidFill>
              </a:rPr>
              <a:t>, </a:t>
            </a:r>
            <a:r>
              <a:rPr lang="ja-JP" altLang="en-US" sz="3600" b="1">
                <a:solidFill>
                  <a:srgbClr val="FFFFFF"/>
                </a:solidFill>
              </a:rPr>
              <a:t>他们也不再学习山事。</a:t>
            </a:r>
            <a:endParaRPr lang="en-US" sz="3600">
              <a:solidFill>
                <a:srgbClr val="FFFFFF"/>
              </a:solidFill>
            </a:endParaRPr>
          </a:p>
        </p:txBody>
      </p:sp>
      <p:sp>
        <p:nvSpPr>
          <p:cNvPr id="124931" name="Rectangle 10"/>
          <p:cNvSpPr>
            <a:spLocks noGrp="1" noChangeArrowheads="1"/>
          </p:cNvSpPr>
          <p:nvPr>
            <p:ph type="title"/>
          </p:nvPr>
        </p:nvSpPr>
        <p:spPr>
          <a:xfrm>
            <a:off x="609600" y="533400"/>
            <a:ext cx="3886200" cy="990600"/>
          </a:xfrm>
          <a:noFill/>
        </p:spPr>
        <p:txBody>
          <a:bodyPr/>
          <a:lstStyle/>
          <a:p>
            <a:pPr eaLnBrk="1" hangingPunct="1"/>
            <a:r>
              <a:rPr lang="ja-JP" altLang="en-US" sz="6000" b="1">
                <a:latin typeface="Times New Roman" charset="0"/>
              </a:rPr>
              <a:t>谁抄袭谁</a:t>
            </a:r>
            <a:r>
              <a:rPr lang="en-US" altLang="ja-JP" sz="6000" b="1">
                <a:latin typeface="Times New Roman" charset="0"/>
              </a:rPr>
              <a:t>?</a:t>
            </a:r>
            <a:endParaRPr lang="en-US" sz="6000" b="1">
              <a:latin typeface="Times New Roman" charset="0"/>
            </a:endParaRPr>
          </a:p>
        </p:txBody>
      </p:sp>
    </p:spTree>
    <p:extLst>
      <p:ext uri="{BB962C8B-B14F-4D97-AF65-F5344CB8AC3E}">
        <p14:creationId xmlns:p14="http://schemas.microsoft.com/office/powerpoint/2010/main" val="15196303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5" name="Rectangle 3"/>
          <p:cNvSpPr>
            <a:spLocks noGrp="1" noRot="1" noChangeArrowheads="1"/>
          </p:cNvSpPr>
          <p:nvPr>
            <p:ph type="title" idx="4294967295"/>
          </p:nvPr>
        </p:nvSpPr>
        <p:spPr>
          <a:xfrm>
            <a:off x="457200" y="274638"/>
            <a:ext cx="5943600" cy="563562"/>
          </a:xfrm>
          <a:solidFill>
            <a:schemeClr val="bg1"/>
          </a:solidFill>
          <a:ln>
            <a:solidFill>
              <a:schemeClr val="bg2"/>
            </a:solidFill>
          </a:ln>
        </p:spPr>
        <p:txBody>
          <a:bodyPr/>
          <a:lstStyle/>
          <a:p>
            <a:pPr eaLnBrk="1" hangingPunct="1">
              <a:defRPr/>
            </a:pPr>
            <a:r>
              <a:rPr lang="ja-JP" altLang="en-US" sz="4800">
                <a:latin typeface="Times New Roman" charset="0"/>
                <a:cs typeface="+mj-cs"/>
              </a:rPr>
              <a:t>千年耶路撒冷</a:t>
            </a:r>
            <a:endParaRPr lang="en-US" sz="4800">
              <a:latin typeface="Times New Roman" charset="0"/>
              <a:cs typeface="+mj-cs"/>
            </a:endParaRPr>
          </a:p>
        </p:txBody>
      </p:sp>
      <p:sp>
        <p:nvSpPr>
          <p:cNvPr id="187396" name="AutoShape 4"/>
          <p:cNvSpPr>
            <a:spLocks noChangeArrowheads="1"/>
          </p:cNvSpPr>
          <p:nvPr/>
        </p:nvSpPr>
        <p:spPr bwMode="auto">
          <a:xfrm>
            <a:off x="5181600" y="1676400"/>
            <a:ext cx="533400" cy="533400"/>
          </a:xfrm>
          <a:prstGeom prst="star4">
            <a:avLst>
              <a:gd name="adj" fmla="val 12500"/>
            </a:avLst>
          </a:prstGeom>
          <a:solidFill>
            <a:srgbClr val="FF0000"/>
          </a:solidFill>
          <a:ln w="9525" algn="ctr">
            <a:noFill/>
            <a:miter lim="800000"/>
            <a:headEnd/>
            <a:tailEnd/>
          </a:ln>
          <a:effectLst>
            <a:outerShdw dist="35921" dir="2700000" algn="ctr" rotWithShape="0">
              <a:schemeClr val="bg2">
                <a:alpha val="50000"/>
              </a:schemeClr>
            </a:outerShdw>
          </a:effectLst>
        </p:spPr>
        <p:txBody>
          <a:bodyPr wrap="none" anchor="ctr">
            <a:spAutoFit/>
          </a:bodyPr>
          <a:lstStyle/>
          <a:p>
            <a:pPr>
              <a:defRPr/>
            </a:pPr>
            <a:endParaRPr lang="en-US" sz="1800">
              <a:solidFill>
                <a:srgbClr val="FFFFFF"/>
              </a:solidFill>
              <a:cs typeface="+mn-cs"/>
            </a:endParaRPr>
          </a:p>
        </p:txBody>
      </p:sp>
      <p:sp>
        <p:nvSpPr>
          <p:cNvPr id="187397"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a:defRPr/>
            </a:pPr>
            <a:endParaRPr lang="en-US" sz="1800">
              <a:solidFill>
                <a:srgbClr val="FFFFFF"/>
              </a:solidFill>
              <a:cs typeface="+mn-cs"/>
            </a:endParaRPr>
          </a:p>
        </p:txBody>
      </p:sp>
      <p:sp>
        <p:nvSpPr>
          <p:cNvPr id="187398"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a:defRPr/>
            </a:pPr>
            <a:endParaRPr lang="en-US" sz="1800">
              <a:solidFill>
                <a:srgbClr val="FFFFFF"/>
              </a:solidFill>
              <a:cs typeface="+mn-cs"/>
            </a:endParaRPr>
          </a:p>
        </p:txBody>
      </p:sp>
      <p:sp>
        <p:nvSpPr>
          <p:cNvPr id="187399"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a:defRPr/>
            </a:pPr>
            <a:endParaRPr lang="en-US" sz="1800">
              <a:solidFill>
                <a:srgbClr val="FFFFFF"/>
              </a:solidFill>
              <a:cs typeface="+mn-cs"/>
            </a:endParaRPr>
          </a:p>
        </p:txBody>
      </p:sp>
      <p:sp>
        <p:nvSpPr>
          <p:cNvPr id="187400"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a:defRPr/>
            </a:pPr>
            <a:endParaRPr lang="en-US" sz="1800">
              <a:solidFill>
                <a:srgbClr val="FFFFFF"/>
              </a:solidFill>
              <a:cs typeface="+mn-cs"/>
            </a:endParaRPr>
          </a:p>
        </p:txBody>
      </p:sp>
      <p:sp>
        <p:nvSpPr>
          <p:cNvPr id="187401"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a:defRPr/>
            </a:pPr>
            <a:endParaRPr lang="en-US" sz="1800">
              <a:solidFill>
                <a:srgbClr val="FFFFFF"/>
              </a:solidFill>
              <a:cs typeface="+mn-cs"/>
            </a:endParaRPr>
          </a:p>
        </p:txBody>
      </p:sp>
      <p:sp>
        <p:nvSpPr>
          <p:cNvPr id="187402"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a:defRPr/>
            </a:pPr>
            <a:endParaRPr lang="en-US" sz="1800">
              <a:solidFill>
                <a:srgbClr val="FFFFFF"/>
              </a:solidFill>
              <a:cs typeface="+mn-cs"/>
            </a:endParaRPr>
          </a:p>
        </p:txBody>
      </p:sp>
      <p:sp>
        <p:nvSpPr>
          <p:cNvPr id="187403"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a:defRPr/>
            </a:pPr>
            <a:endParaRPr lang="en-US" sz="1800">
              <a:solidFill>
                <a:srgbClr val="FFFFFF"/>
              </a:solidFill>
              <a:cs typeface="+mn-cs"/>
            </a:endParaRPr>
          </a:p>
        </p:txBody>
      </p:sp>
      <p:sp>
        <p:nvSpPr>
          <p:cNvPr id="187404" name="Text Box 12"/>
          <p:cNvSpPr txBox="1">
            <a:spLocks noChangeArrowheads="1"/>
          </p:cNvSpPr>
          <p:nvPr/>
        </p:nvSpPr>
        <p:spPr bwMode="auto">
          <a:xfrm>
            <a:off x="152400" y="4383088"/>
            <a:ext cx="7467600" cy="1563687"/>
          </a:xfrm>
          <a:prstGeom prst="rect">
            <a:avLst/>
          </a:prstGeom>
          <a:solidFill>
            <a:schemeClr val="bg1"/>
          </a:solidFill>
          <a:ln w="9525">
            <a:solidFill>
              <a:schemeClr val="bg2"/>
            </a:solidFill>
            <a:miter lim="800000"/>
            <a:headEnd/>
            <a:tailEnd/>
          </a:ln>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r>
              <a:rPr lang="ja-JP" altLang="en-US" sz="3200" b="1">
                <a:solidFill>
                  <a:srgbClr val="FFFFFF"/>
                </a:solidFill>
                <a:latin typeface="Times New Roman" charset="0"/>
                <a:cs typeface="+mn-cs"/>
              </a:rPr>
              <a:t>“训诲必出于锡安</a:t>
            </a:r>
            <a:r>
              <a:rPr lang="en-US" sz="3200" b="1">
                <a:solidFill>
                  <a:srgbClr val="FFFFFF"/>
                </a:solidFill>
                <a:latin typeface="Times New Roman" charset="0"/>
                <a:cs typeface="+mn-cs"/>
              </a:rPr>
              <a:t>, </a:t>
            </a:r>
            <a:r>
              <a:rPr lang="ja-JP" altLang="en-US" sz="3200" b="1">
                <a:solidFill>
                  <a:srgbClr val="FFFFFF"/>
                </a:solidFill>
                <a:latin typeface="Times New Roman" charset="0"/>
                <a:cs typeface="+mn-cs"/>
              </a:rPr>
              <a:t>耶和华的言语</a:t>
            </a:r>
            <a:r>
              <a:rPr lang="en-US" sz="3200" b="1">
                <a:solidFill>
                  <a:srgbClr val="FFFFFF"/>
                </a:solidFill>
                <a:latin typeface="Times New Roman" charset="0"/>
                <a:cs typeface="+mn-cs"/>
              </a:rPr>
              <a:t>, </a:t>
            </a:r>
            <a:r>
              <a:rPr lang="ja-JP" altLang="en-US" sz="3200" b="1">
                <a:solidFill>
                  <a:srgbClr val="FFFFFF"/>
                </a:solidFill>
                <a:latin typeface="Times New Roman" charset="0"/>
                <a:cs typeface="+mn-cs"/>
              </a:rPr>
              <a:t>必出于耶路撒冷。”</a:t>
            </a:r>
            <a:endParaRPr lang="en-US" sz="3200" b="1">
              <a:solidFill>
                <a:srgbClr val="FFFFFF"/>
              </a:solidFill>
              <a:latin typeface="Times New Roman" charset="0"/>
              <a:cs typeface="+mn-cs"/>
            </a:endParaRPr>
          </a:p>
          <a:p>
            <a:pPr algn="r">
              <a:defRPr/>
            </a:pPr>
            <a:r>
              <a:rPr lang="en-US" sz="3200" b="1">
                <a:solidFill>
                  <a:srgbClr val="FFFFFF"/>
                </a:solidFill>
                <a:latin typeface="Times New Roman" charset="0"/>
                <a:cs typeface="+mn-cs"/>
              </a:rPr>
              <a:t>- </a:t>
            </a:r>
            <a:r>
              <a:rPr lang="ja-JP" altLang="en-US" sz="3200" b="1">
                <a:solidFill>
                  <a:srgbClr val="E5E5FF"/>
                </a:solidFill>
                <a:effectLst>
                  <a:outerShdw blurRad="38100" dist="38100" dir="2700000" algn="tl">
                    <a:srgbClr val="000000"/>
                  </a:outerShdw>
                </a:effectLst>
                <a:latin typeface="Times New Roman" charset="0"/>
                <a:cs typeface="+mn-cs"/>
              </a:rPr>
              <a:t>以赛亚书</a:t>
            </a:r>
            <a:r>
              <a:rPr lang="en-US" sz="3200" b="1">
                <a:solidFill>
                  <a:srgbClr val="FFFFFF"/>
                </a:solidFill>
                <a:latin typeface="Times New Roman" charset="0"/>
                <a:cs typeface="+mn-cs"/>
              </a:rPr>
              <a:t> 2:3</a:t>
            </a:r>
          </a:p>
        </p:txBody>
      </p:sp>
      <p:sp>
        <p:nvSpPr>
          <p:cNvPr id="187405" name="Text Box 13"/>
          <p:cNvSpPr txBox="1">
            <a:spLocks noChangeArrowheads="1"/>
          </p:cNvSpPr>
          <p:nvPr/>
        </p:nvSpPr>
        <p:spPr bwMode="auto">
          <a:xfrm>
            <a:off x="8299450" y="0"/>
            <a:ext cx="838200" cy="519113"/>
          </a:xfrm>
          <a:prstGeom prst="rect">
            <a:avLst/>
          </a:prstGeom>
          <a:noFill/>
          <a:ln w="9525">
            <a:noFill/>
            <a:miter lim="800000"/>
            <a:headEnd/>
            <a:tailEnd/>
          </a:ln>
          <a:effectLst>
            <a:outerShdw dist="35921" dir="2700000" algn="ctr" rotWithShape="0">
              <a:srgbClr val="808080">
                <a:alpha val="50000"/>
              </a:srgbClr>
            </a:outerShdw>
          </a:effectLst>
        </p:spPr>
        <p:txBody>
          <a:bodyPr>
            <a:spAutoFit/>
          </a:bodyPr>
          <a:lstStyle/>
          <a:p>
            <a:pPr algn="ctr">
              <a:defRPr/>
            </a:pPr>
            <a:r>
              <a:rPr lang="en-US" sz="2800" b="1">
                <a:solidFill>
                  <a:srgbClr val="003399"/>
                </a:solidFill>
                <a:latin typeface="Times New Roman" pitchFamily="18" charset="0"/>
                <a:cs typeface="+mn-cs"/>
              </a:rPr>
              <a:t>106</a:t>
            </a:r>
            <a:endParaRPr lang="en-US" sz="2800">
              <a:solidFill>
                <a:srgbClr val="003399"/>
              </a:solidFill>
              <a:latin typeface="Times New Roman" pitchFamily="18" charset="0"/>
              <a:cs typeface="+mn-cs"/>
            </a:endParaRPr>
          </a:p>
        </p:txBody>
      </p:sp>
    </p:spTree>
    <p:extLst>
      <p:ext uri="{BB962C8B-B14F-4D97-AF65-F5344CB8AC3E}">
        <p14:creationId xmlns:p14="http://schemas.microsoft.com/office/powerpoint/2010/main" val="2952545988"/>
      </p:ext>
    </p:extLst>
  </p:cSld>
  <p:clrMapOvr>
    <a:masterClrMapping/>
  </p:clrMapOvr>
  <p:transition>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900098" name="Rectangle 2"/>
          <p:cNvSpPr>
            <a:spLocks noGrp="1" noChangeArrowheads="1"/>
          </p:cNvSpPr>
          <p:nvPr>
            <p:ph type="ctrTitle"/>
          </p:nvPr>
        </p:nvSpPr>
        <p:spPr>
          <a:xfrm>
            <a:off x="430561" y="196572"/>
            <a:ext cx="3444584" cy="512935"/>
          </a:xfrm>
          <a:effectLst>
            <a:outerShdw blurRad="63500" dist="35921" dir="2700000" algn="ctr" rotWithShape="0">
              <a:schemeClr val="tx2">
                <a:alpha val="74998"/>
              </a:schemeClr>
            </a:outerShdw>
          </a:effectLst>
          <a:extLst/>
        </p:spPr>
        <p:txBody>
          <a:bodyPr anchor="ctr"/>
          <a:lstStyle/>
          <a:p>
            <a:pPr algn="l">
              <a:defRPr/>
            </a:pPr>
            <a:r>
              <a:rPr lang="en-US" sz="2400" b="1" dirty="0">
                <a:effectLst>
                  <a:glow rad="127000">
                    <a:schemeClr val="tx1"/>
                  </a:glow>
                </a:effectLst>
                <a:latin typeface="SimHei" panose="02010609060101010101" pitchFamily="49" charset="-122"/>
                <a:ea typeface="SimHei" panose="02010609060101010101" pitchFamily="49" charset="-122"/>
                <a:cs typeface="ＭＳ Ｐゴシック" charset="0"/>
              </a:rPr>
              <a:t>48</a:t>
            </a:r>
            <a:r>
              <a:rPr lang="zh-CN" altLang="en-US" sz="2400" b="1" dirty="0">
                <a:effectLst>
                  <a:glow rad="127000">
                    <a:schemeClr val="tx1"/>
                  </a:glow>
                </a:effectLst>
                <a:latin typeface="SimHei" panose="02010609060101010101" pitchFamily="49" charset="-122"/>
                <a:ea typeface="SimHei" panose="02010609060101010101" pitchFamily="49" charset="-122"/>
                <a:cs typeface="ＭＳ Ｐゴシック" charset="0"/>
              </a:rPr>
              <a:t>个利未的城市</a:t>
            </a:r>
            <a:endParaRPr lang="en-US" sz="2400" b="1" dirty="0">
              <a:effectLst>
                <a:glow rad="127000">
                  <a:schemeClr val="tx1"/>
                </a:glow>
              </a:effectLst>
              <a:latin typeface="SimHei" panose="02010609060101010101" pitchFamily="49" charset="-122"/>
              <a:ea typeface="SimHei" panose="02010609060101010101" pitchFamily="49" charset="-122"/>
              <a:cs typeface="ＭＳ Ｐゴシック" charset="0"/>
            </a:endParaRPr>
          </a:p>
        </p:txBody>
      </p:sp>
      <p:sp>
        <p:nvSpPr>
          <p:cNvPr id="31" name="Text Box 2"/>
          <p:cNvSpPr txBox="1">
            <a:spLocks noChangeArrowheads="1"/>
          </p:cNvSpPr>
          <p:nvPr/>
        </p:nvSpPr>
        <p:spPr bwMode="auto">
          <a:xfrm>
            <a:off x="8153701" y="89445"/>
            <a:ext cx="869349" cy="461665"/>
          </a:xfrm>
          <a:prstGeom prst="rect">
            <a:avLst/>
          </a:prstGeom>
          <a:solidFill>
            <a:srgbClr val="000000"/>
          </a:solidFill>
          <a:ln>
            <a:noFill/>
          </a:ln>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171a</a:t>
            </a:r>
          </a:p>
        </p:txBody>
      </p:sp>
      <p:grpSp>
        <p:nvGrpSpPr>
          <p:cNvPr id="3" name="Group 2"/>
          <p:cNvGrpSpPr/>
          <p:nvPr/>
        </p:nvGrpSpPr>
        <p:grpSpPr>
          <a:xfrm>
            <a:off x="4673822" y="276738"/>
            <a:ext cx="369930" cy="380904"/>
            <a:chOff x="1293990" y="4843883"/>
            <a:chExt cx="369930" cy="380904"/>
          </a:xfrm>
        </p:grpSpPr>
        <p:sp>
          <p:nvSpPr>
            <p:cNvPr id="4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50"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34" name="Group 14"/>
          <p:cNvGrpSpPr>
            <a:grpSpLocks/>
          </p:cNvGrpSpPr>
          <p:nvPr/>
        </p:nvGrpSpPr>
        <p:grpSpPr bwMode="auto">
          <a:xfrm>
            <a:off x="3600788" y="1809657"/>
            <a:ext cx="206082" cy="218368"/>
            <a:chOff x="6972297" y="5071534"/>
            <a:chExt cx="206026" cy="218421"/>
          </a:xfrm>
        </p:grpSpPr>
        <p:sp>
          <p:nvSpPr>
            <p:cNvPr id="47"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48"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35" name="Group 18"/>
          <p:cNvGrpSpPr>
            <a:grpSpLocks/>
          </p:cNvGrpSpPr>
          <p:nvPr/>
        </p:nvGrpSpPr>
        <p:grpSpPr bwMode="auto">
          <a:xfrm>
            <a:off x="3739694" y="1624942"/>
            <a:ext cx="206082" cy="231068"/>
            <a:chOff x="6972297" y="4233136"/>
            <a:chExt cx="206026" cy="231124"/>
          </a:xfrm>
        </p:grpSpPr>
        <p:sp>
          <p:nvSpPr>
            <p:cNvPr id="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36" name="Group 22"/>
          <p:cNvGrpSpPr>
            <a:grpSpLocks/>
          </p:cNvGrpSpPr>
          <p:nvPr/>
        </p:nvGrpSpPr>
        <p:grpSpPr bwMode="auto">
          <a:xfrm>
            <a:off x="2719563" y="4235405"/>
            <a:ext cx="206082" cy="218368"/>
            <a:chOff x="6972297" y="5071534"/>
            <a:chExt cx="206026" cy="218421"/>
          </a:xfrm>
        </p:grpSpPr>
        <p:sp>
          <p:nvSpPr>
            <p:cNvPr id="4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4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53" name="Group 6"/>
          <p:cNvGrpSpPr>
            <a:grpSpLocks/>
          </p:cNvGrpSpPr>
          <p:nvPr/>
        </p:nvGrpSpPr>
        <p:grpSpPr bwMode="auto">
          <a:xfrm>
            <a:off x="3250077" y="5879131"/>
            <a:ext cx="206082" cy="218368"/>
            <a:chOff x="6972297" y="5071534"/>
            <a:chExt cx="206026" cy="218421"/>
          </a:xfrm>
        </p:grpSpPr>
        <p:sp>
          <p:nvSpPr>
            <p:cNvPr id="54"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55"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56" name="Group 6"/>
          <p:cNvGrpSpPr>
            <a:grpSpLocks/>
          </p:cNvGrpSpPr>
          <p:nvPr/>
        </p:nvGrpSpPr>
        <p:grpSpPr bwMode="auto">
          <a:xfrm>
            <a:off x="3595449" y="5677930"/>
            <a:ext cx="206082" cy="218368"/>
            <a:chOff x="6972297" y="5071534"/>
            <a:chExt cx="206026" cy="218421"/>
          </a:xfrm>
        </p:grpSpPr>
        <p:sp>
          <p:nvSpPr>
            <p:cNvPr id="5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5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59" name="Group 6"/>
          <p:cNvGrpSpPr>
            <a:grpSpLocks/>
          </p:cNvGrpSpPr>
          <p:nvPr/>
        </p:nvGrpSpPr>
        <p:grpSpPr bwMode="auto">
          <a:xfrm>
            <a:off x="3749290" y="5409044"/>
            <a:ext cx="206082" cy="218368"/>
            <a:chOff x="6972297" y="5071534"/>
            <a:chExt cx="206026" cy="218421"/>
          </a:xfrm>
        </p:grpSpPr>
        <p:sp>
          <p:nvSpPr>
            <p:cNvPr id="60"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61"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62" name="Group 6"/>
          <p:cNvGrpSpPr>
            <a:grpSpLocks/>
          </p:cNvGrpSpPr>
          <p:nvPr/>
        </p:nvGrpSpPr>
        <p:grpSpPr bwMode="auto">
          <a:xfrm>
            <a:off x="3444361" y="5434162"/>
            <a:ext cx="206082" cy="218368"/>
            <a:chOff x="6972297" y="5071534"/>
            <a:chExt cx="206026" cy="218421"/>
          </a:xfrm>
        </p:grpSpPr>
        <p:sp>
          <p:nvSpPr>
            <p:cNvPr id="63"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64"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65" name="Group 64"/>
          <p:cNvGrpSpPr/>
          <p:nvPr/>
        </p:nvGrpSpPr>
        <p:grpSpPr>
          <a:xfrm>
            <a:off x="3564325" y="5028140"/>
            <a:ext cx="369930" cy="380904"/>
            <a:chOff x="1293990" y="4843883"/>
            <a:chExt cx="369930" cy="380904"/>
          </a:xfrm>
        </p:grpSpPr>
        <p:sp>
          <p:nvSpPr>
            <p:cNvPr id="66"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67"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68" name="Group 67"/>
          <p:cNvGrpSpPr/>
          <p:nvPr/>
        </p:nvGrpSpPr>
        <p:grpSpPr>
          <a:xfrm>
            <a:off x="31417" y="777890"/>
            <a:ext cx="369930" cy="380904"/>
            <a:chOff x="1293990" y="4843883"/>
            <a:chExt cx="369930" cy="380904"/>
          </a:xfrm>
        </p:grpSpPr>
        <p:sp>
          <p:nvSpPr>
            <p:cNvPr id="6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70"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71" name="Group 6"/>
          <p:cNvGrpSpPr>
            <a:grpSpLocks/>
          </p:cNvGrpSpPr>
          <p:nvPr/>
        </p:nvGrpSpPr>
        <p:grpSpPr bwMode="auto">
          <a:xfrm>
            <a:off x="108463" y="360880"/>
            <a:ext cx="206082" cy="218368"/>
            <a:chOff x="6972297" y="5071534"/>
            <a:chExt cx="206026" cy="218421"/>
          </a:xfrm>
        </p:grpSpPr>
        <p:sp>
          <p:nvSpPr>
            <p:cNvPr id="72"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73"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74" name="Group 73"/>
          <p:cNvGrpSpPr/>
          <p:nvPr/>
        </p:nvGrpSpPr>
        <p:grpSpPr>
          <a:xfrm>
            <a:off x="5652600" y="1402825"/>
            <a:ext cx="369930" cy="380904"/>
            <a:chOff x="1293990" y="4843883"/>
            <a:chExt cx="369930" cy="380904"/>
          </a:xfrm>
        </p:grpSpPr>
        <p:sp>
          <p:nvSpPr>
            <p:cNvPr id="75"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76"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77" name="Group 76"/>
          <p:cNvGrpSpPr/>
          <p:nvPr/>
        </p:nvGrpSpPr>
        <p:grpSpPr>
          <a:xfrm>
            <a:off x="5652600" y="4533793"/>
            <a:ext cx="369930" cy="380904"/>
            <a:chOff x="1293990" y="4843883"/>
            <a:chExt cx="369930" cy="380904"/>
          </a:xfrm>
        </p:grpSpPr>
        <p:sp>
          <p:nvSpPr>
            <p:cNvPr id="78"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79"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80" name="Group 79"/>
          <p:cNvGrpSpPr/>
          <p:nvPr/>
        </p:nvGrpSpPr>
        <p:grpSpPr>
          <a:xfrm>
            <a:off x="6160913" y="2727794"/>
            <a:ext cx="369930" cy="380904"/>
            <a:chOff x="1293990" y="4843883"/>
            <a:chExt cx="369930" cy="380904"/>
          </a:xfrm>
        </p:grpSpPr>
        <p:sp>
          <p:nvSpPr>
            <p:cNvPr id="8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82"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sp>
        <p:nvSpPr>
          <p:cNvPr id="83" name="Rectangle 2"/>
          <p:cNvSpPr txBox="1">
            <a:spLocks noChangeArrowheads="1"/>
          </p:cNvSpPr>
          <p:nvPr/>
        </p:nvSpPr>
        <p:spPr bwMode="auto">
          <a:xfrm>
            <a:off x="430561" y="682910"/>
            <a:ext cx="3620439"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6 </a:t>
            </a:r>
            <a:r>
              <a:rPr lang="zh-CN" altLang="en-US" sz="2400" b="1" dirty="0">
                <a:solidFill>
                  <a:srgbClr val="FFFFFF"/>
                </a:solidFill>
                <a:effectLst>
                  <a:glow rad="127000">
                    <a:srgbClr val="000000"/>
                  </a:glow>
                </a:effectLst>
                <a:latin typeface="Arial" charset="0"/>
                <a:ea typeface="ＭＳ Ｐゴシック" charset="0"/>
                <a:cs typeface="ＭＳ Ｐゴシック" charset="0"/>
              </a:rPr>
              <a:t>个避难所</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84" name="Group 22"/>
          <p:cNvGrpSpPr>
            <a:grpSpLocks/>
          </p:cNvGrpSpPr>
          <p:nvPr/>
        </p:nvGrpSpPr>
        <p:grpSpPr bwMode="auto">
          <a:xfrm>
            <a:off x="2986697" y="4410651"/>
            <a:ext cx="206082" cy="218368"/>
            <a:chOff x="6972297" y="5071534"/>
            <a:chExt cx="206026" cy="218421"/>
          </a:xfrm>
        </p:grpSpPr>
        <p:sp>
          <p:nvSpPr>
            <p:cNvPr id="8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8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87" name="Group 22"/>
          <p:cNvGrpSpPr>
            <a:grpSpLocks/>
          </p:cNvGrpSpPr>
          <p:nvPr/>
        </p:nvGrpSpPr>
        <p:grpSpPr bwMode="auto">
          <a:xfrm>
            <a:off x="3291665" y="4301467"/>
            <a:ext cx="206082" cy="218368"/>
            <a:chOff x="6972297" y="5071534"/>
            <a:chExt cx="206026" cy="218421"/>
          </a:xfrm>
        </p:grpSpPr>
        <p:sp>
          <p:nvSpPr>
            <p:cNvPr id="88"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89"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90" name="Group 22"/>
          <p:cNvGrpSpPr>
            <a:grpSpLocks/>
          </p:cNvGrpSpPr>
          <p:nvPr/>
        </p:nvGrpSpPr>
        <p:grpSpPr bwMode="auto">
          <a:xfrm>
            <a:off x="3497747" y="4582141"/>
            <a:ext cx="206082" cy="218368"/>
            <a:chOff x="6972297" y="5071534"/>
            <a:chExt cx="206026" cy="218421"/>
          </a:xfrm>
        </p:grpSpPr>
        <p:sp>
          <p:nvSpPr>
            <p:cNvPr id="9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9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93" name="Group 6"/>
          <p:cNvGrpSpPr>
            <a:grpSpLocks/>
          </p:cNvGrpSpPr>
          <p:nvPr/>
        </p:nvGrpSpPr>
        <p:grpSpPr bwMode="auto">
          <a:xfrm>
            <a:off x="2585906" y="6022310"/>
            <a:ext cx="206082" cy="218368"/>
            <a:chOff x="6972297" y="5071534"/>
            <a:chExt cx="206026" cy="218421"/>
          </a:xfrm>
        </p:grpSpPr>
        <p:sp>
          <p:nvSpPr>
            <p:cNvPr id="94"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95"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96" name="Group 22"/>
          <p:cNvGrpSpPr>
            <a:grpSpLocks/>
          </p:cNvGrpSpPr>
          <p:nvPr/>
        </p:nvGrpSpPr>
        <p:grpSpPr bwMode="auto">
          <a:xfrm>
            <a:off x="3755485" y="2267334"/>
            <a:ext cx="206082" cy="218368"/>
            <a:chOff x="6972297" y="5071534"/>
            <a:chExt cx="206026" cy="218421"/>
          </a:xfrm>
        </p:grpSpPr>
        <p:sp>
          <p:nvSpPr>
            <p:cNvPr id="9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9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99" name="Group 22"/>
          <p:cNvGrpSpPr>
            <a:grpSpLocks/>
          </p:cNvGrpSpPr>
          <p:nvPr/>
        </p:nvGrpSpPr>
        <p:grpSpPr bwMode="auto">
          <a:xfrm>
            <a:off x="3880420" y="3993496"/>
            <a:ext cx="206082" cy="218368"/>
            <a:chOff x="6972297" y="5071534"/>
            <a:chExt cx="206026" cy="218421"/>
          </a:xfrm>
        </p:grpSpPr>
        <p:sp>
          <p:nvSpPr>
            <p:cNvPr id="100"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01"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02" name="Group 22"/>
          <p:cNvGrpSpPr>
            <a:grpSpLocks/>
          </p:cNvGrpSpPr>
          <p:nvPr/>
        </p:nvGrpSpPr>
        <p:grpSpPr bwMode="auto">
          <a:xfrm>
            <a:off x="4382709" y="4128801"/>
            <a:ext cx="206082" cy="218368"/>
            <a:chOff x="6972297" y="5071534"/>
            <a:chExt cx="206026" cy="218421"/>
          </a:xfrm>
        </p:grpSpPr>
        <p:sp>
          <p:nvSpPr>
            <p:cNvPr id="10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0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05" name="Group 6"/>
          <p:cNvGrpSpPr>
            <a:grpSpLocks/>
          </p:cNvGrpSpPr>
          <p:nvPr/>
        </p:nvGrpSpPr>
        <p:grpSpPr bwMode="auto">
          <a:xfrm>
            <a:off x="3135238" y="3622774"/>
            <a:ext cx="206082" cy="218368"/>
            <a:chOff x="6972297" y="5071534"/>
            <a:chExt cx="206026" cy="218421"/>
          </a:xfrm>
        </p:grpSpPr>
        <p:sp>
          <p:nvSpPr>
            <p:cNvPr id="106"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07"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08" name="Group 22"/>
          <p:cNvGrpSpPr>
            <a:grpSpLocks/>
          </p:cNvGrpSpPr>
          <p:nvPr/>
        </p:nvGrpSpPr>
        <p:grpSpPr bwMode="auto">
          <a:xfrm>
            <a:off x="3738731" y="4306670"/>
            <a:ext cx="206082" cy="218368"/>
            <a:chOff x="6972297" y="5071534"/>
            <a:chExt cx="206026" cy="218421"/>
          </a:xfrm>
        </p:grpSpPr>
        <p:sp>
          <p:nvSpPr>
            <p:cNvPr id="10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1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11" name="Group 22"/>
          <p:cNvGrpSpPr>
            <a:grpSpLocks/>
          </p:cNvGrpSpPr>
          <p:nvPr/>
        </p:nvGrpSpPr>
        <p:grpSpPr bwMode="auto">
          <a:xfrm>
            <a:off x="4043699" y="4197486"/>
            <a:ext cx="206082" cy="218368"/>
            <a:chOff x="6972297" y="5071534"/>
            <a:chExt cx="206026" cy="218421"/>
          </a:xfrm>
        </p:grpSpPr>
        <p:sp>
          <p:nvSpPr>
            <p:cNvPr id="112"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13"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14" name="Group 22"/>
          <p:cNvGrpSpPr>
            <a:grpSpLocks/>
          </p:cNvGrpSpPr>
          <p:nvPr/>
        </p:nvGrpSpPr>
        <p:grpSpPr bwMode="auto">
          <a:xfrm>
            <a:off x="4485750" y="4426798"/>
            <a:ext cx="206082" cy="218368"/>
            <a:chOff x="6972297" y="5071534"/>
            <a:chExt cx="206026" cy="218421"/>
          </a:xfrm>
        </p:grpSpPr>
        <p:sp>
          <p:nvSpPr>
            <p:cNvPr id="11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1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17" name="Group 22"/>
          <p:cNvGrpSpPr>
            <a:grpSpLocks/>
          </p:cNvGrpSpPr>
          <p:nvPr/>
        </p:nvGrpSpPr>
        <p:grpSpPr bwMode="auto">
          <a:xfrm>
            <a:off x="4240316" y="4537567"/>
            <a:ext cx="206082" cy="218368"/>
            <a:chOff x="6972297" y="5071534"/>
            <a:chExt cx="206026" cy="218421"/>
          </a:xfrm>
        </p:grpSpPr>
        <p:sp>
          <p:nvSpPr>
            <p:cNvPr id="118"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19"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20" name="Group 119"/>
          <p:cNvGrpSpPr/>
          <p:nvPr/>
        </p:nvGrpSpPr>
        <p:grpSpPr>
          <a:xfrm>
            <a:off x="4136937" y="3006738"/>
            <a:ext cx="369930" cy="380904"/>
            <a:chOff x="1293990" y="4843883"/>
            <a:chExt cx="369930" cy="380904"/>
          </a:xfrm>
        </p:grpSpPr>
        <p:sp>
          <p:nvSpPr>
            <p:cNvPr id="12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22"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23" name="Group 22"/>
          <p:cNvGrpSpPr>
            <a:grpSpLocks/>
          </p:cNvGrpSpPr>
          <p:nvPr/>
        </p:nvGrpSpPr>
        <p:grpSpPr bwMode="auto">
          <a:xfrm>
            <a:off x="4176627" y="3448959"/>
            <a:ext cx="206082" cy="218368"/>
            <a:chOff x="6972297" y="5071534"/>
            <a:chExt cx="206026" cy="218421"/>
          </a:xfrm>
        </p:grpSpPr>
        <p:sp>
          <p:nvSpPr>
            <p:cNvPr id="124"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25"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26" name="Group 22"/>
          <p:cNvGrpSpPr>
            <a:grpSpLocks/>
          </p:cNvGrpSpPr>
          <p:nvPr/>
        </p:nvGrpSpPr>
        <p:grpSpPr bwMode="auto">
          <a:xfrm>
            <a:off x="3858734" y="2588009"/>
            <a:ext cx="206082" cy="218368"/>
            <a:chOff x="6972297" y="5071534"/>
            <a:chExt cx="206026" cy="218421"/>
          </a:xfrm>
        </p:grpSpPr>
        <p:sp>
          <p:nvSpPr>
            <p:cNvPr id="12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2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29" name="Group 22"/>
          <p:cNvGrpSpPr>
            <a:grpSpLocks/>
          </p:cNvGrpSpPr>
          <p:nvPr/>
        </p:nvGrpSpPr>
        <p:grpSpPr bwMode="auto">
          <a:xfrm>
            <a:off x="3923696" y="1971544"/>
            <a:ext cx="206082" cy="218368"/>
            <a:chOff x="6972297" y="5071534"/>
            <a:chExt cx="206026" cy="218421"/>
          </a:xfrm>
        </p:grpSpPr>
        <p:sp>
          <p:nvSpPr>
            <p:cNvPr id="130"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31"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32" name="Group 18"/>
          <p:cNvGrpSpPr>
            <a:grpSpLocks/>
          </p:cNvGrpSpPr>
          <p:nvPr/>
        </p:nvGrpSpPr>
        <p:grpSpPr bwMode="auto">
          <a:xfrm>
            <a:off x="3576244" y="1498051"/>
            <a:ext cx="206082" cy="231068"/>
            <a:chOff x="6972297" y="4233136"/>
            <a:chExt cx="206026" cy="231124"/>
          </a:xfrm>
        </p:grpSpPr>
        <p:sp>
          <p:nvSpPr>
            <p:cNvPr id="13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3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35" name="Group 18"/>
          <p:cNvGrpSpPr>
            <a:grpSpLocks/>
          </p:cNvGrpSpPr>
          <p:nvPr/>
        </p:nvGrpSpPr>
        <p:grpSpPr bwMode="auto">
          <a:xfrm>
            <a:off x="3771050" y="1266983"/>
            <a:ext cx="206082" cy="231068"/>
            <a:chOff x="6972297" y="4233136"/>
            <a:chExt cx="206026" cy="231124"/>
          </a:xfrm>
        </p:grpSpPr>
        <p:sp>
          <p:nvSpPr>
            <p:cNvPr id="136"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37"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38" name="Group 18"/>
          <p:cNvGrpSpPr>
            <a:grpSpLocks/>
          </p:cNvGrpSpPr>
          <p:nvPr/>
        </p:nvGrpSpPr>
        <p:grpSpPr bwMode="auto">
          <a:xfrm>
            <a:off x="3738731" y="621447"/>
            <a:ext cx="206082" cy="231068"/>
            <a:chOff x="6972297" y="4233136"/>
            <a:chExt cx="206026" cy="231124"/>
          </a:xfrm>
        </p:grpSpPr>
        <p:sp>
          <p:nvSpPr>
            <p:cNvPr id="13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4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41" name="Group 18"/>
          <p:cNvGrpSpPr>
            <a:grpSpLocks/>
          </p:cNvGrpSpPr>
          <p:nvPr/>
        </p:nvGrpSpPr>
        <p:grpSpPr bwMode="auto">
          <a:xfrm>
            <a:off x="4173200" y="736981"/>
            <a:ext cx="206082" cy="231068"/>
            <a:chOff x="6972297" y="4233136"/>
            <a:chExt cx="206026" cy="231124"/>
          </a:xfrm>
        </p:grpSpPr>
        <p:sp>
          <p:nvSpPr>
            <p:cNvPr id="142"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43"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44" name="Group 18"/>
          <p:cNvGrpSpPr>
            <a:grpSpLocks/>
          </p:cNvGrpSpPr>
          <p:nvPr/>
        </p:nvGrpSpPr>
        <p:grpSpPr bwMode="auto">
          <a:xfrm>
            <a:off x="4310610" y="1613291"/>
            <a:ext cx="206082" cy="231068"/>
            <a:chOff x="6972297" y="4233136"/>
            <a:chExt cx="206026" cy="231124"/>
          </a:xfrm>
        </p:grpSpPr>
        <p:sp>
          <p:nvSpPr>
            <p:cNvPr id="1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47" name="Group 18"/>
          <p:cNvGrpSpPr>
            <a:grpSpLocks/>
          </p:cNvGrpSpPr>
          <p:nvPr/>
        </p:nvGrpSpPr>
        <p:grpSpPr bwMode="auto">
          <a:xfrm>
            <a:off x="4557719" y="1740476"/>
            <a:ext cx="206082" cy="231068"/>
            <a:chOff x="6972297" y="4233136"/>
            <a:chExt cx="206026" cy="231124"/>
          </a:xfrm>
        </p:grpSpPr>
        <p:sp>
          <p:nvSpPr>
            <p:cNvPr id="148"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49"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50" name="Group 18"/>
          <p:cNvGrpSpPr>
            <a:grpSpLocks/>
          </p:cNvGrpSpPr>
          <p:nvPr/>
        </p:nvGrpSpPr>
        <p:grpSpPr bwMode="auto">
          <a:xfrm>
            <a:off x="4351637" y="1893529"/>
            <a:ext cx="206082" cy="231068"/>
            <a:chOff x="6972297" y="4233136"/>
            <a:chExt cx="206026" cy="231124"/>
          </a:xfrm>
        </p:grpSpPr>
        <p:sp>
          <p:nvSpPr>
            <p:cNvPr id="15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5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53" name="Group 18"/>
          <p:cNvGrpSpPr>
            <a:grpSpLocks/>
          </p:cNvGrpSpPr>
          <p:nvPr/>
        </p:nvGrpSpPr>
        <p:grpSpPr bwMode="auto">
          <a:xfrm>
            <a:off x="4732544" y="1538373"/>
            <a:ext cx="206082" cy="231068"/>
            <a:chOff x="6972297" y="4233136"/>
            <a:chExt cx="206026" cy="231124"/>
          </a:xfrm>
        </p:grpSpPr>
        <p:sp>
          <p:nvSpPr>
            <p:cNvPr id="154"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55"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56" name="Group 18"/>
          <p:cNvGrpSpPr>
            <a:grpSpLocks/>
          </p:cNvGrpSpPr>
          <p:nvPr/>
        </p:nvGrpSpPr>
        <p:grpSpPr bwMode="auto">
          <a:xfrm>
            <a:off x="6117331" y="1617638"/>
            <a:ext cx="206082" cy="231068"/>
            <a:chOff x="6972297" y="4233136"/>
            <a:chExt cx="206026" cy="231124"/>
          </a:xfrm>
        </p:grpSpPr>
        <p:sp>
          <p:nvSpPr>
            <p:cNvPr id="1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59" name="Group 18"/>
          <p:cNvGrpSpPr>
            <a:grpSpLocks/>
          </p:cNvGrpSpPr>
          <p:nvPr/>
        </p:nvGrpSpPr>
        <p:grpSpPr bwMode="auto">
          <a:xfrm>
            <a:off x="5592121" y="3155625"/>
            <a:ext cx="206082" cy="231068"/>
            <a:chOff x="6972297" y="4233136"/>
            <a:chExt cx="206026" cy="231124"/>
          </a:xfrm>
        </p:grpSpPr>
        <p:sp>
          <p:nvSpPr>
            <p:cNvPr id="160"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61"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62" name="Group 18"/>
          <p:cNvGrpSpPr>
            <a:grpSpLocks/>
          </p:cNvGrpSpPr>
          <p:nvPr/>
        </p:nvGrpSpPr>
        <p:grpSpPr bwMode="auto">
          <a:xfrm>
            <a:off x="5446518" y="3838403"/>
            <a:ext cx="206082" cy="231068"/>
            <a:chOff x="6972297" y="4233136"/>
            <a:chExt cx="206026" cy="231124"/>
          </a:xfrm>
        </p:grpSpPr>
        <p:sp>
          <p:nvSpPr>
            <p:cNvPr id="16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6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65" name="Group 18"/>
          <p:cNvGrpSpPr>
            <a:grpSpLocks/>
          </p:cNvGrpSpPr>
          <p:nvPr/>
        </p:nvGrpSpPr>
        <p:grpSpPr bwMode="auto">
          <a:xfrm>
            <a:off x="5342942" y="4466607"/>
            <a:ext cx="206082" cy="231068"/>
            <a:chOff x="6972297" y="4233136"/>
            <a:chExt cx="206026" cy="231124"/>
          </a:xfrm>
        </p:grpSpPr>
        <p:sp>
          <p:nvSpPr>
            <p:cNvPr id="166"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67"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68" name="Group 18"/>
          <p:cNvGrpSpPr>
            <a:grpSpLocks/>
          </p:cNvGrpSpPr>
          <p:nvPr/>
        </p:nvGrpSpPr>
        <p:grpSpPr bwMode="auto">
          <a:xfrm>
            <a:off x="5745082" y="4311264"/>
            <a:ext cx="206082" cy="231068"/>
            <a:chOff x="6972297" y="4233136"/>
            <a:chExt cx="206026" cy="231124"/>
          </a:xfrm>
        </p:grpSpPr>
        <p:sp>
          <p:nvSpPr>
            <p:cNvPr id="16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7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1" name="Group 18"/>
          <p:cNvGrpSpPr>
            <a:grpSpLocks/>
          </p:cNvGrpSpPr>
          <p:nvPr/>
        </p:nvGrpSpPr>
        <p:grpSpPr bwMode="auto">
          <a:xfrm>
            <a:off x="5709303" y="5072518"/>
            <a:ext cx="206082" cy="231068"/>
            <a:chOff x="6972297" y="4233136"/>
            <a:chExt cx="206026" cy="231124"/>
          </a:xfrm>
        </p:grpSpPr>
        <p:sp>
          <p:nvSpPr>
            <p:cNvPr id="172"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73"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4" name="Group 18"/>
          <p:cNvGrpSpPr>
            <a:grpSpLocks/>
          </p:cNvGrpSpPr>
          <p:nvPr/>
        </p:nvGrpSpPr>
        <p:grpSpPr bwMode="auto">
          <a:xfrm>
            <a:off x="5822349" y="5550213"/>
            <a:ext cx="206082" cy="231068"/>
            <a:chOff x="6972297" y="4233136"/>
            <a:chExt cx="206026" cy="231124"/>
          </a:xfrm>
        </p:grpSpPr>
        <p:sp>
          <p:nvSpPr>
            <p:cNvPr id="17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7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7" name="Group 18"/>
          <p:cNvGrpSpPr>
            <a:grpSpLocks/>
          </p:cNvGrpSpPr>
          <p:nvPr/>
        </p:nvGrpSpPr>
        <p:grpSpPr bwMode="auto">
          <a:xfrm>
            <a:off x="4147900" y="1331877"/>
            <a:ext cx="206082" cy="231068"/>
            <a:chOff x="6972297" y="4233136"/>
            <a:chExt cx="206026" cy="231124"/>
          </a:xfrm>
        </p:grpSpPr>
        <p:sp>
          <p:nvSpPr>
            <p:cNvPr id="178"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79"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0" name="Group 18"/>
          <p:cNvGrpSpPr>
            <a:grpSpLocks/>
          </p:cNvGrpSpPr>
          <p:nvPr/>
        </p:nvGrpSpPr>
        <p:grpSpPr bwMode="auto">
          <a:xfrm>
            <a:off x="4663263" y="1307305"/>
            <a:ext cx="206082" cy="231068"/>
            <a:chOff x="6972297" y="4233136"/>
            <a:chExt cx="206026" cy="231124"/>
          </a:xfrm>
        </p:grpSpPr>
        <p:sp>
          <p:nvSpPr>
            <p:cNvPr id="18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8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3" name="Group 22"/>
          <p:cNvGrpSpPr>
            <a:grpSpLocks/>
          </p:cNvGrpSpPr>
          <p:nvPr/>
        </p:nvGrpSpPr>
        <p:grpSpPr bwMode="auto">
          <a:xfrm>
            <a:off x="4684380" y="2102085"/>
            <a:ext cx="206082" cy="218368"/>
            <a:chOff x="6972297" y="5071534"/>
            <a:chExt cx="206026" cy="218421"/>
          </a:xfrm>
        </p:grpSpPr>
        <p:sp>
          <p:nvSpPr>
            <p:cNvPr id="184"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85"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6" name="Group 6"/>
          <p:cNvGrpSpPr>
            <a:grpSpLocks/>
          </p:cNvGrpSpPr>
          <p:nvPr/>
        </p:nvGrpSpPr>
        <p:grpSpPr bwMode="auto">
          <a:xfrm>
            <a:off x="3198322" y="5072518"/>
            <a:ext cx="206082" cy="218368"/>
            <a:chOff x="6972297" y="5071534"/>
            <a:chExt cx="206026" cy="218421"/>
          </a:xfrm>
        </p:grpSpPr>
        <p:sp>
          <p:nvSpPr>
            <p:cNvPr id="18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8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9" name="Group 6"/>
          <p:cNvGrpSpPr>
            <a:grpSpLocks/>
          </p:cNvGrpSpPr>
          <p:nvPr/>
        </p:nvGrpSpPr>
        <p:grpSpPr bwMode="auto">
          <a:xfrm>
            <a:off x="3443238" y="4894766"/>
            <a:ext cx="206082" cy="218368"/>
            <a:chOff x="6972297" y="5071534"/>
            <a:chExt cx="206026" cy="218421"/>
          </a:xfrm>
        </p:grpSpPr>
        <p:sp>
          <p:nvSpPr>
            <p:cNvPr id="190"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91"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spTree>
    <p:extLst>
      <p:ext uri="{BB962C8B-B14F-4D97-AF65-F5344CB8AC3E}">
        <p14:creationId xmlns:p14="http://schemas.microsoft.com/office/powerpoint/2010/main" val="302182021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01208"/>
            <a:ext cx="9144000" cy="1439317"/>
          </a:xfrm>
          <a:effectLst>
            <a:outerShdw blurRad="63500" dist="35921" dir="2700000" algn="ctr" rotWithShape="0">
              <a:schemeClr val="tx2">
                <a:alpha val="74998"/>
              </a:schemeClr>
            </a:outerShdw>
          </a:effectLst>
          <a:ex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教师</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
            <a:ext cx="9144000" cy="5147187"/>
          </a:xfrm>
          <a:prstGeom prst="rect">
            <a:avLst/>
          </a:prstGeom>
        </p:spPr>
      </p:pic>
    </p:spTree>
    <p:extLst>
      <p:ext uri="{BB962C8B-B14F-4D97-AF65-F5344CB8AC3E}">
        <p14:creationId xmlns:p14="http://schemas.microsoft.com/office/powerpoint/2010/main" val="716907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Rectangle 2"/>
          <p:cNvSpPr>
            <a:spLocks noGrp="1" noChangeArrowheads="1"/>
          </p:cNvSpPr>
          <p:nvPr>
            <p:ph type="ctrTitle"/>
          </p:nvPr>
        </p:nvSpPr>
        <p:spPr>
          <a:xfrm>
            <a:off x="0" y="0"/>
            <a:ext cx="8686800" cy="1524000"/>
          </a:xfrm>
          <a:noFill/>
        </p:spPr>
        <p:txBody>
          <a:bodyPr/>
          <a:lstStyle/>
          <a:p>
            <a:pPr algn="ctr" eaLnBrk="1" hangingPunct="1"/>
            <a:r>
              <a:rPr lang="zh-TW" altLang="en-US" sz="6000" dirty="0">
                <a:solidFill>
                  <a:sysClr val="windowText" lastClr="000000"/>
                </a:solidFill>
                <a:latin typeface="NSimSun" pitchFamily="49" charset="-122"/>
                <a:ea typeface="NSimSun" pitchFamily="49" charset="-122"/>
              </a:rPr>
              <a:t>启 示 录</a:t>
            </a:r>
            <a:r>
              <a:rPr lang="en-US" altLang="ja-JP" sz="6000" dirty="0">
                <a:solidFill>
                  <a:sysClr val="windowText" lastClr="000000"/>
                </a:solidFill>
                <a:latin typeface="PerryGothic Regular" pitchFamily="-128" charset="0"/>
              </a:rPr>
              <a:t> </a:t>
            </a:r>
            <a:r>
              <a:rPr lang="en-US" altLang="ja-JP" sz="4800" dirty="0">
                <a:solidFill>
                  <a:sysClr val="windowText" lastClr="000000"/>
                </a:solidFill>
                <a:latin typeface="PerryGothic Regular" pitchFamily="-128" charset="0"/>
              </a:rPr>
              <a:t>20:1-3</a:t>
            </a:r>
            <a:endParaRPr lang="en-US" sz="4800" dirty="0">
              <a:solidFill>
                <a:sysClr val="windowText" lastClr="000000"/>
              </a:solidFill>
              <a:latin typeface="PerryGothic Regular" pitchFamily="-128" charset="0"/>
            </a:endParaRPr>
          </a:p>
        </p:txBody>
      </p:sp>
      <p:sp>
        <p:nvSpPr>
          <p:cNvPr id="779266" name="Rectangle 3"/>
          <p:cNvSpPr>
            <a:spLocks noChangeArrowheads="1"/>
          </p:cNvSpPr>
          <p:nvPr/>
        </p:nvSpPr>
        <p:spPr bwMode="auto">
          <a:xfrm>
            <a:off x="609600" y="1828800"/>
            <a:ext cx="80010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buFont typeface="Wingdings" pitchFamily="2" charset="2"/>
              <a:buNone/>
            </a:pPr>
            <a:r>
              <a:rPr lang="en-US" altLang="zh-CN" sz="2800" b="1">
                <a:solidFill>
                  <a:srgbClr val="000000"/>
                </a:solidFill>
                <a:latin typeface="NSimSun" pitchFamily="49" charset="-122"/>
                <a:ea typeface="NSimSun" pitchFamily="49" charset="-122"/>
                <a:cs typeface="+mn-cs"/>
              </a:rPr>
              <a:t>1</a:t>
            </a:r>
            <a:r>
              <a:rPr lang="en-US" altLang="zh-CN" sz="2800" b="1">
                <a:solidFill>
                  <a:srgbClr val="000000"/>
                </a:solidFill>
                <a:latin typeface="Comic Sans MS" pitchFamily="66" charset="0"/>
                <a:ea typeface="NSimSun" pitchFamily="49" charset="-122"/>
                <a:cs typeface="+mn-cs"/>
              </a:rPr>
              <a:t> </a:t>
            </a:r>
            <a:r>
              <a:rPr lang="zh-CN" altLang="en-US" sz="4000" b="1">
                <a:solidFill>
                  <a:srgbClr val="000000"/>
                </a:solidFill>
                <a:latin typeface="NSimSun" pitchFamily="49" charset="-122"/>
                <a:ea typeface="NSimSun" pitchFamily="49" charset="-122"/>
                <a:cs typeface="+mn-cs"/>
              </a:rPr>
              <a:t>我又看见一位天使从天降下、手里拿着无底坑的钥匙、和一条大链子。</a:t>
            </a:r>
            <a:r>
              <a:rPr lang="en-US" altLang="zh-CN" sz="2800" b="1">
                <a:solidFill>
                  <a:srgbClr val="000000"/>
                </a:solidFill>
                <a:latin typeface="NSimSun" pitchFamily="49" charset="-122"/>
                <a:ea typeface="NSimSun" pitchFamily="49" charset="-122"/>
                <a:cs typeface="+mn-cs"/>
              </a:rPr>
              <a:t>2 </a:t>
            </a:r>
            <a:r>
              <a:rPr lang="zh-CN" altLang="en-US" sz="4000" b="1">
                <a:solidFill>
                  <a:srgbClr val="000000"/>
                </a:solidFill>
                <a:latin typeface="NSimSun" pitchFamily="49" charset="-122"/>
                <a:ea typeface="NSimSun" pitchFamily="49" charset="-122"/>
                <a:cs typeface="+mn-cs"/>
              </a:rPr>
              <a:t>他捉住那龙、就是古蛇、又叫魔鬼、也叫撒但、把他捆绑一千年、</a:t>
            </a:r>
            <a:r>
              <a:rPr lang="en-US" altLang="zh-CN" sz="2800" b="1">
                <a:solidFill>
                  <a:srgbClr val="000000"/>
                </a:solidFill>
                <a:latin typeface="NSimSun" pitchFamily="49" charset="-122"/>
                <a:ea typeface="NSimSun" pitchFamily="49" charset="-122"/>
                <a:cs typeface="+mn-cs"/>
              </a:rPr>
              <a:t>3 </a:t>
            </a:r>
            <a:r>
              <a:rPr lang="zh-CN" altLang="en-US" sz="4000" b="1">
                <a:solidFill>
                  <a:srgbClr val="000000"/>
                </a:solidFill>
                <a:latin typeface="NSimSun" pitchFamily="49" charset="-122"/>
                <a:ea typeface="NSimSun" pitchFamily="49" charset="-122"/>
                <a:cs typeface="+mn-cs"/>
              </a:rPr>
              <a:t>扔在无底坑里、将无底坑关闭、用印封上、</a:t>
            </a:r>
            <a:r>
              <a:rPr lang="zh-CN" altLang="en-US" sz="4000" b="1" u="sng">
                <a:solidFill>
                  <a:srgbClr val="2D35A7"/>
                </a:solidFill>
                <a:latin typeface="NSimSun" pitchFamily="49" charset="-122"/>
                <a:ea typeface="NSimSun" pitchFamily="49" charset="-122"/>
                <a:cs typeface="+mn-cs"/>
              </a:rPr>
              <a:t>使他不得再迷惑列国</a:t>
            </a:r>
            <a:r>
              <a:rPr lang="zh-CN" altLang="en-US" sz="4000" b="1">
                <a:solidFill>
                  <a:srgbClr val="000000"/>
                </a:solidFill>
                <a:latin typeface="NSimSun" pitchFamily="49" charset="-122"/>
                <a:ea typeface="NSimSun" pitchFamily="49" charset="-122"/>
                <a:cs typeface="+mn-cs"/>
              </a:rPr>
              <a:t>、等到那一千年完了．以后必须暂时释放他。 </a:t>
            </a:r>
            <a:endParaRPr lang="en-US" sz="4000" b="1">
              <a:solidFill>
                <a:srgbClr val="000000"/>
              </a:solidFill>
              <a:latin typeface="NSimSun" pitchFamily="49" charset="-122"/>
              <a:ea typeface="NSimSun" pitchFamily="49" charset="-122"/>
              <a:cs typeface="+mn-cs"/>
            </a:endParaRPr>
          </a:p>
        </p:txBody>
      </p:sp>
    </p:spTree>
    <p:extLst>
      <p:ext uri="{BB962C8B-B14F-4D97-AF65-F5344CB8AC3E}">
        <p14:creationId xmlns:p14="http://schemas.microsoft.com/office/powerpoint/2010/main" val="35931141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644" y="0"/>
            <a:ext cx="9227669" cy="684003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73515" y="261646"/>
            <a:ext cx="9144000" cy="1196752"/>
          </a:xfrm>
          <a:effectLst>
            <a:outerShdw blurRad="63500" dist="35921" dir="2700000" algn="ctr" rotWithShape="0">
              <a:schemeClr val="tx2">
                <a:alpha val="74998"/>
              </a:schemeClr>
            </a:outerShdw>
          </a:effectLst>
          <a:extLst/>
        </p:spPr>
        <p:txBody>
          <a:bodyPr anchor="t"/>
          <a:lstStyle/>
          <a:p>
            <a:pPr>
              <a:defRPr/>
            </a:pPr>
            <a:r>
              <a:rPr lang="zh-CN" altLang="en-US" sz="5400" b="1" dirty="0">
                <a:effectLst>
                  <a:glow rad="127000">
                    <a:schemeClr val="tx1"/>
                  </a:glow>
                </a:effectLst>
                <a:latin typeface="SimHei" panose="02010609060101010101" pitchFamily="49" charset="-122"/>
                <a:ea typeface="SimHei" panose="02010609060101010101" pitchFamily="49" charset="-122"/>
                <a:cs typeface="ＭＳ Ｐゴシック" charset="0"/>
              </a:rPr>
              <a:t>耶稣将带给世界平安</a:t>
            </a:r>
            <a:r>
              <a:rPr lang="en-US" sz="5400" b="1" dirty="0">
                <a:effectLst>
                  <a:glow rad="127000">
                    <a:schemeClr val="tx1"/>
                  </a:glow>
                </a:effectLst>
                <a:latin typeface="Arial" charset="0"/>
                <a:ea typeface="ＭＳ Ｐゴシック" charset="0"/>
                <a:cs typeface="ＭＳ Ｐゴシック" charset="0"/>
              </a:rPr>
              <a:t>(2:4) </a:t>
            </a:r>
          </a:p>
        </p:txBody>
      </p:sp>
      <p:sp>
        <p:nvSpPr>
          <p:cNvPr id="5" name="Rectangle 2"/>
          <p:cNvSpPr txBox="1">
            <a:spLocks noChangeArrowheads="1"/>
          </p:cNvSpPr>
          <p:nvPr/>
        </p:nvSpPr>
        <p:spPr bwMode="auto">
          <a:xfrm>
            <a:off x="871" y="3789040"/>
            <a:ext cx="9144000" cy="28083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SimHei" panose="02010609060101010101" pitchFamily="49" charset="-122"/>
                <a:ea typeface="SimHei" panose="02010609060101010101" pitchFamily="49" charset="-122"/>
                <a:cs typeface="ＭＳ Ｐゴシック" charset="0"/>
              </a:rPr>
              <a:t>"</a:t>
            </a:r>
            <a:r>
              <a:rPr lang="ja-JP" altLang="en-US" b="1" dirty="0">
                <a:effectLst>
                  <a:glow rad="228600">
                    <a:schemeClr val="tx1">
                      <a:alpha val="40000"/>
                    </a:schemeClr>
                  </a:glow>
                </a:effectLst>
                <a:latin typeface="SimHei" panose="02010609060101010101" pitchFamily="49" charset="-122"/>
                <a:ea typeface="SimHei" panose="02010609060101010101" pitchFamily="49" charset="-122"/>
              </a:rPr>
              <a:t>他必在列国中施行审判</a:t>
            </a:r>
            <a:r>
              <a:rPr lang="en-US" altLang="ja-JP" b="1" dirty="0">
                <a:effectLst>
                  <a:glow rad="228600">
                    <a:schemeClr val="tx1">
                      <a:alpha val="40000"/>
                    </a:schemeClr>
                  </a:glow>
                </a:effectLst>
                <a:latin typeface="SimHei" panose="02010609060101010101" pitchFamily="49" charset="-122"/>
                <a:ea typeface="SimHei" panose="02010609060101010101" pitchFamily="49" charset="-122"/>
              </a:rPr>
              <a:t>, </a:t>
            </a:r>
          </a:p>
          <a:p>
            <a:pPr defTabSz="457200">
              <a:defRPr/>
            </a:pPr>
            <a:r>
              <a:rPr lang="ja-JP" altLang="en-US" b="1" dirty="0">
                <a:effectLst>
                  <a:glow rad="228600">
                    <a:schemeClr val="tx1">
                      <a:alpha val="40000"/>
                    </a:schemeClr>
                  </a:glow>
                </a:effectLst>
                <a:latin typeface="SimHei" panose="02010609060101010101" pitchFamily="49" charset="-122"/>
                <a:ea typeface="SimHei" panose="02010609060101010101" pitchFamily="49" charset="-122"/>
              </a:rPr>
              <a:t>为许多国民断定是非。</a:t>
            </a:r>
            <a:r>
              <a:rPr lang="ja-JP" altLang="en-US" b="1" dirty="0">
                <a:effectLst>
                  <a:glow rad="228600">
                    <a:schemeClr val="accent4">
                      <a:satMod val="175000"/>
                      <a:alpha val="40000"/>
                    </a:schemeClr>
                  </a:glow>
                </a:effectLst>
                <a:latin typeface="SimHei" panose="02010609060101010101" pitchFamily="49" charset="-122"/>
                <a:ea typeface="SimHei" panose="02010609060101010101" pitchFamily="49" charset="-122"/>
              </a:rPr>
              <a:t> </a:t>
            </a:r>
            <a:r>
              <a:rPr lang="en-US" b="1" dirty="0">
                <a:solidFill>
                  <a:srgbClr val="FFFFFF"/>
                </a:solidFill>
                <a:effectLst>
                  <a:glow rad="127000">
                    <a:srgbClr val="000000"/>
                  </a:glow>
                </a:effectLst>
                <a:latin typeface="SimHei" panose="02010609060101010101" pitchFamily="49" charset="-122"/>
                <a:ea typeface="SimHei" panose="02010609060101010101" pitchFamily="49" charset="-122"/>
                <a:cs typeface="ＭＳ Ｐゴシック" charset="0"/>
              </a:rPr>
              <a:t>" (4a).</a:t>
            </a:r>
            <a:endParaRPr lang="en-US" sz="2000" b="1" dirty="0">
              <a:solidFill>
                <a:srgbClr val="FFFFFF"/>
              </a:solidFill>
              <a:effectLst>
                <a:glow rad="127000">
                  <a:srgbClr val="000000"/>
                </a:glow>
              </a:effectLst>
              <a:latin typeface="SimHei" panose="02010609060101010101" pitchFamily="49" charset="-122"/>
              <a:ea typeface="SimHei" panose="02010609060101010101" pitchFamily="49" charset="-122"/>
              <a:cs typeface="ＭＳ Ｐゴシック" charset="0"/>
            </a:endParaRPr>
          </a:p>
        </p:txBody>
      </p:sp>
    </p:spTree>
    <p:extLst>
      <p:ext uri="{BB962C8B-B14F-4D97-AF65-F5344CB8AC3E}">
        <p14:creationId xmlns:p14="http://schemas.microsoft.com/office/powerpoint/2010/main" val="103431350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525"/>
            <a:ext cx="9144000" cy="684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zh-CN" altLang="en-US" dirty="0">
                <a:effectLst>
                  <a:glow rad="228600">
                    <a:schemeClr val="tx1"/>
                  </a:glow>
                  <a:outerShdw blurRad="38100" dist="38100" dir="2700000" algn="tl">
                    <a:srgbClr val="000000">
                      <a:alpha val="43137"/>
                    </a:srgbClr>
                  </a:outerShdw>
                </a:effectLst>
                <a:latin typeface="SimHei" panose="02010609060101010101" pitchFamily="49" charset="-122"/>
                <a:ea typeface="SimHei" panose="02010609060101010101" pitchFamily="49" charset="-122"/>
              </a:rPr>
              <a:t>纽约</a:t>
            </a:r>
            <a:br>
              <a:rPr lang="en-US" altLang="zh-CN" dirty="0">
                <a:effectLst>
                  <a:glow rad="228600">
                    <a:schemeClr val="tx1"/>
                  </a:glow>
                  <a:outerShdw blurRad="38100" dist="38100" dir="2700000" algn="tl">
                    <a:srgbClr val="000000">
                      <a:alpha val="43137"/>
                    </a:srgbClr>
                  </a:outerShdw>
                </a:effectLst>
                <a:latin typeface="SimHei" panose="02010609060101010101" pitchFamily="49" charset="-122"/>
                <a:ea typeface="SimHei" panose="02010609060101010101" pitchFamily="49" charset="-122"/>
              </a:rPr>
            </a:br>
            <a:r>
              <a:rPr lang="zh-CN" altLang="en-US" dirty="0">
                <a:effectLst>
                  <a:glow rad="228600">
                    <a:schemeClr val="tx1"/>
                  </a:glow>
                  <a:outerShdw blurRad="38100" dist="38100" dir="2700000" algn="tl">
                    <a:srgbClr val="000000">
                      <a:alpha val="43137"/>
                    </a:srgbClr>
                  </a:outerShdw>
                </a:effectLst>
                <a:latin typeface="SimHei" panose="02010609060101010101" pitchFamily="49" charset="-122"/>
                <a:ea typeface="SimHei" panose="02010609060101010101" pitchFamily="49" charset="-122"/>
              </a:rPr>
              <a:t>联合国大夏</a:t>
            </a:r>
            <a:endParaRPr lang="en-US" dirty="0">
              <a:effectLst>
                <a:glow rad="228600">
                  <a:schemeClr val="tx1"/>
                </a:glow>
                <a:outerShdw blurRad="38100" dist="38100" dir="2700000" algn="tl">
                  <a:srgbClr val="000000">
                    <a:alpha val="43137"/>
                  </a:srgbClr>
                </a:outerShdw>
              </a:effectLst>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14659550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104"/>
            <a:ext cx="4572000" cy="694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9618"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8563" y="-20638"/>
            <a:ext cx="544195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082A9522-E83D-4003-A7FE-52B500E318E3}"/>
              </a:ext>
            </a:extLst>
          </p:cNvPr>
          <p:cNvSpPr txBox="1">
            <a:spLocks/>
          </p:cNvSpPr>
          <p:nvPr/>
        </p:nvSpPr>
        <p:spPr bwMode="auto">
          <a:xfrm>
            <a:off x="179512" y="18864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a:lstStyle>
          <a:p>
            <a:pPr algn="l">
              <a:defRPr/>
            </a:pPr>
            <a:r>
              <a:rPr lang="zh-CN" altLang="en-US" kern="0" dirty="0">
                <a:effectLst>
                  <a:glow rad="228600">
                    <a:schemeClr val="tx1"/>
                  </a:glow>
                  <a:outerShdw blurRad="38100" dist="38100" dir="2700000" algn="tl">
                    <a:srgbClr val="000000">
                      <a:alpha val="43137"/>
                    </a:srgbClr>
                  </a:outerShdw>
                </a:effectLst>
                <a:latin typeface="SimHei" panose="02010609060101010101" pitchFamily="49" charset="-122"/>
                <a:ea typeface="SimHei" panose="02010609060101010101" pitchFamily="49" charset="-122"/>
              </a:rPr>
              <a:t>纽约</a:t>
            </a:r>
            <a:br>
              <a:rPr lang="en-US" altLang="zh-CN" kern="0" dirty="0">
                <a:effectLst>
                  <a:glow rad="228600">
                    <a:schemeClr val="tx1"/>
                  </a:glow>
                  <a:outerShdw blurRad="38100" dist="38100" dir="2700000" algn="tl">
                    <a:srgbClr val="000000">
                      <a:alpha val="43137"/>
                    </a:srgbClr>
                  </a:outerShdw>
                </a:effectLst>
                <a:latin typeface="SimHei" panose="02010609060101010101" pitchFamily="49" charset="-122"/>
                <a:ea typeface="SimHei" panose="02010609060101010101" pitchFamily="49" charset="-122"/>
              </a:rPr>
            </a:br>
            <a:r>
              <a:rPr lang="zh-CN" altLang="en-US" kern="0" dirty="0">
                <a:effectLst>
                  <a:glow rad="228600">
                    <a:schemeClr val="tx1"/>
                  </a:glow>
                  <a:outerShdw blurRad="38100" dist="38100" dir="2700000" algn="tl">
                    <a:srgbClr val="000000">
                      <a:alpha val="43137"/>
                    </a:srgbClr>
                  </a:outerShdw>
                </a:effectLst>
                <a:latin typeface="SimHei" panose="02010609060101010101" pitchFamily="49" charset="-122"/>
                <a:ea typeface="SimHei" panose="02010609060101010101" pitchFamily="49" charset="-122"/>
              </a:rPr>
              <a:t>联合国大夏</a:t>
            </a:r>
            <a:endParaRPr lang="en-US" kern="0" dirty="0">
              <a:effectLst>
                <a:glow rad="228600">
                  <a:schemeClr val="tx1"/>
                </a:glow>
                <a:outerShdw blurRad="38100" dist="38100" dir="2700000" algn="tl">
                  <a:srgbClr val="000000">
                    <a:alpha val="43137"/>
                  </a:srgbClr>
                </a:outerShdw>
              </a:effectLst>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31161467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effectLst>
                  <a:glow rad="228600">
                    <a:schemeClr val="tx1"/>
                  </a:glow>
                  <a:outerShdw blurRad="38100" dist="38100" dir="2700000" algn="tl">
                    <a:srgbClr val="000000">
                      <a:alpha val="43137"/>
                    </a:srgbClr>
                  </a:outerShdw>
                </a:effectLst>
              </a:rPr>
              <a:t>United Nations Building, New York</a:t>
            </a:r>
          </a:p>
        </p:txBody>
      </p:sp>
      <p:pic>
        <p:nvPicPr>
          <p:cNvPr id="24064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097" y="0"/>
            <a:ext cx="9144000" cy="568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84663" y="4552950"/>
            <a:ext cx="3289300" cy="247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F6E764B-AEEC-45D2-8E82-394D4A4347F3}"/>
              </a:ext>
            </a:extLst>
          </p:cNvPr>
          <p:cNvSpPr/>
          <p:nvPr/>
        </p:nvSpPr>
        <p:spPr>
          <a:xfrm>
            <a:off x="251520" y="462914"/>
            <a:ext cx="8640960" cy="3170099"/>
          </a:xfrm>
          <a:prstGeom prst="rect">
            <a:avLst/>
          </a:prstGeom>
        </p:spPr>
        <p:txBody>
          <a:bodyPr wrap="square">
            <a:spAutoFit/>
          </a:bodyPr>
          <a:lstStyle/>
          <a:p>
            <a:r>
              <a:rPr lang="zh-CN" altLang="en-US" sz="4000" b="1" dirty="0">
                <a:ln>
                  <a:solidFill>
                    <a:schemeClr val="bg1"/>
                  </a:solidFill>
                </a:ln>
                <a:solidFill>
                  <a:schemeClr val="bg1"/>
                </a:solidFill>
                <a:effectLst>
                  <a:glow rad="127000">
                    <a:schemeClr val="tx1"/>
                  </a:glow>
                </a:effectLst>
                <a:latin typeface="SimHei" panose="02010609060101010101" pitchFamily="49" charset="-122"/>
                <a:ea typeface="SimHei" panose="02010609060101010101" pitchFamily="49" charset="-122"/>
              </a:rPr>
              <a:t>以赛亚：</a:t>
            </a:r>
            <a:endParaRPr lang="en-US" altLang="zh-CN" sz="4000" b="1" dirty="0">
              <a:ln>
                <a:solidFill>
                  <a:schemeClr val="bg1"/>
                </a:solidFill>
              </a:ln>
              <a:solidFill>
                <a:schemeClr val="bg1"/>
              </a:solidFill>
              <a:effectLst>
                <a:glow rad="127000">
                  <a:schemeClr val="tx1"/>
                </a:glow>
              </a:effectLst>
              <a:latin typeface="SimHei" panose="02010609060101010101" pitchFamily="49" charset="-122"/>
              <a:ea typeface="SimHei" panose="02010609060101010101" pitchFamily="49" charset="-122"/>
            </a:endParaRPr>
          </a:p>
          <a:p>
            <a:r>
              <a:rPr lang="zh-CN" altLang="en-US" sz="4000" b="1" dirty="0">
                <a:ln>
                  <a:solidFill>
                    <a:schemeClr val="bg1"/>
                  </a:solidFill>
                </a:ln>
                <a:solidFill>
                  <a:schemeClr val="bg1"/>
                </a:solidFill>
                <a:effectLst>
                  <a:glow rad="127000">
                    <a:schemeClr val="tx1"/>
                  </a:glow>
                </a:effectLst>
                <a:latin typeface="SimHei" panose="02010609060101010101" pitchFamily="49" charset="-122"/>
                <a:ea typeface="SimHei" panose="02010609060101010101" pitchFamily="49" charset="-122"/>
              </a:rPr>
              <a:t>“</a:t>
            </a:r>
            <a:r>
              <a:rPr lang="ja-JP" altLang="en-US" sz="4000" b="1" dirty="0">
                <a:ln>
                  <a:solidFill>
                    <a:schemeClr val="bg1"/>
                  </a:solidFill>
                </a:ln>
                <a:solidFill>
                  <a:schemeClr val="bg1"/>
                </a:solidFill>
                <a:effectLst>
                  <a:glow rad="127000">
                    <a:schemeClr val="tx1"/>
                  </a:glow>
                </a:effectLst>
                <a:latin typeface="SimHei" panose="02010609060101010101" pitchFamily="49" charset="-122"/>
                <a:ea typeface="SimHei" panose="02010609060101010101" pitchFamily="49" charset="-122"/>
              </a:rPr>
              <a:t>他们要将刀打成犁头</a:t>
            </a:r>
            <a:r>
              <a:rPr lang="en-US" altLang="ja-JP" sz="4000" b="1" dirty="0">
                <a:ln>
                  <a:solidFill>
                    <a:schemeClr val="bg1"/>
                  </a:solidFill>
                </a:ln>
                <a:solidFill>
                  <a:schemeClr val="bg1"/>
                </a:solidFill>
                <a:effectLst>
                  <a:glow rad="127000">
                    <a:schemeClr val="tx1"/>
                  </a:glow>
                </a:effectLst>
                <a:latin typeface="SimHei" panose="02010609060101010101" pitchFamily="49" charset="-122"/>
                <a:ea typeface="SimHei" panose="02010609060101010101" pitchFamily="49" charset="-122"/>
              </a:rPr>
              <a:t>, </a:t>
            </a:r>
            <a:r>
              <a:rPr lang="ja-JP" altLang="en-US" sz="4000" b="1" dirty="0">
                <a:ln>
                  <a:solidFill>
                    <a:schemeClr val="bg1"/>
                  </a:solidFill>
                </a:ln>
                <a:solidFill>
                  <a:schemeClr val="bg1"/>
                </a:solidFill>
                <a:effectLst>
                  <a:glow rad="127000">
                    <a:schemeClr val="tx1"/>
                  </a:glow>
                </a:effectLst>
                <a:latin typeface="SimHei" panose="02010609060101010101" pitchFamily="49" charset="-122"/>
                <a:ea typeface="SimHei" panose="02010609060101010101" pitchFamily="49" charset="-122"/>
              </a:rPr>
              <a:t>把枪打成镰刀。这国不举刀攻击那国</a:t>
            </a:r>
            <a:r>
              <a:rPr lang="en-US" altLang="ja-JP" sz="4000" b="1" dirty="0">
                <a:ln>
                  <a:solidFill>
                    <a:schemeClr val="bg1"/>
                  </a:solidFill>
                </a:ln>
                <a:solidFill>
                  <a:schemeClr val="bg1"/>
                </a:solidFill>
                <a:effectLst>
                  <a:glow rad="127000">
                    <a:schemeClr val="tx1"/>
                  </a:glow>
                </a:effectLst>
                <a:latin typeface="SimHei" panose="02010609060101010101" pitchFamily="49" charset="-122"/>
                <a:ea typeface="SimHei" panose="02010609060101010101" pitchFamily="49" charset="-122"/>
              </a:rPr>
              <a:t>, </a:t>
            </a:r>
            <a:r>
              <a:rPr lang="ja-JP" altLang="en-US" sz="4000" b="1" dirty="0">
                <a:ln>
                  <a:solidFill>
                    <a:schemeClr val="bg1"/>
                  </a:solidFill>
                </a:ln>
                <a:solidFill>
                  <a:schemeClr val="bg1"/>
                </a:solidFill>
                <a:effectLst>
                  <a:glow rad="127000">
                    <a:schemeClr val="tx1"/>
                  </a:glow>
                </a:effectLst>
                <a:latin typeface="SimHei" panose="02010609060101010101" pitchFamily="49" charset="-122"/>
                <a:ea typeface="SimHei" panose="02010609060101010101" pitchFamily="49" charset="-122"/>
              </a:rPr>
              <a:t>他们也不再学习山事</a:t>
            </a:r>
            <a:r>
              <a:rPr lang="en-US" altLang="ja-JP" sz="4000" b="1" dirty="0">
                <a:ln>
                  <a:solidFill>
                    <a:schemeClr val="bg1"/>
                  </a:solidFill>
                </a:ln>
                <a:solidFill>
                  <a:schemeClr val="bg1"/>
                </a:solidFill>
                <a:effectLst>
                  <a:glow rad="127000">
                    <a:schemeClr val="tx1"/>
                  </a:glow>
                </a:effectLst>
                <a:latin typeface="SimHei" panose="02010609060101010101" pitchFamily="49" charset="-122"/>
                <a:ea typeface="SimHei" panose="02010609060101010101" pitchFamily="49" charset="-122"/>
              </a:rPr>
              <a:t>.”</a:t>
            </a:r>
          </a:p>
          <a:p>
            <a:endParaRPr lang="en-US" sz="4000" dirty="0">
              <a:ln>
                <a:solidFill>
                  <a:schemeClr val="bg1"/>
                </a:solidFill>
              </a:ln>
              <a:solidFill>
                <a:schemeClr val="bg1"/>
              </a:solidFill>
              <a:effectLst>
                <a:glow rad="127000">
                  <a:schemeClr val="tx1"/>
                </a:glow>
              </a:effectLst>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1296019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462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6322" r="9366" b="15691"/>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8851" name="Rectangle 3"/>
          <p:cNvSpPr>
            <a:spLocks noChangeArrowheads="1"/>
          </p:cNvSpPr>
          <p:nvPr/>
        </p:nvSpPr>
        <p:spPr bwMode="auto">
          <a:xfrm>
            <a:off x="6296025" y="407988"/>
            <a:ext cx="2847975" cy="6553200"/>
          </a:xfrm>
          <a:prstGeom prst="rect">
            <a:avLst/>
          </a:prstGeom>
          <a:solidFill>
            <a:srgbClr val="000000">
              <a:alpha val="65881"/>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algn="ctr" defTabSz="449263" eaLnBrk="1" hangingPunct="1">
              <a:lnSpc>
                <a:spcPct val="90000"/>
              </a:lnSpc>
              <a:spcBef>
                <a:spcPts val="60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baseline="30000" dirty="0">
                <a:solidFill>
                  <a:srgbClr val="FFFFFF"/>
                </a:solidFill>
                <a:cs typeface="Arial" charset="0"/>
              </a:rPr>
              <a:t>6 </a:t>
            </a:r>
            <a:r>
              <a:rPr lang="zh-CN" altLang="en-US" sz="3200" b="1" dirty="0">
                <a:solidFill>
                  <a:srgbClr val="FFFFFF"/>
                </a:solidFill>
                <a:cs typeface="Arial" charset="0"/>
              </a:rPr>
              <a:t> 豺狼必与绵羊羔同住，</a:t>
            </a:r>
          </a:p>
          <a:p>
            <a:pPr algn="ctr" defTabSz="449263" eaLnBrk="1" hangingPunct="1">
              <a:lnSpc>
                <a:spcPct val="90000"/>
              </a:lnSpc>
              <a:spcBef>
                <a:spcPts val="60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zh-CN" altLang="en-US" sz="3200" b="1" dirty="0">
              <a:solidFill>
                <a:srgbClr val="FFFFFF"/>
              </a:solidFill>
              <a:cs typeface="Arial" charset="0"/>
            </a:endParaRPr>
          </a:p>
          <a:p>
            <a:pPr algn="ctr" defTabSz="449263" eaLnBrk="1" hangingPunct="1">
              <a:lnSpc>
                <a:spcPct val="90000"/>
              </a:lnSpc>
              <a:spcBef>
                <a:spcPts val="60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b="1" dirty="0">
                <a:solidFill>
                  <a:srgbClr val="FFFFFF"/>
                </a:solidFill>
                <a:cs typeface="Arial" charset="0"/>
              </a:rPr>
              <a:t>豹子要与山羊羔同卧，</a:t>
            </a:r>
          </a:p>
          <a:p>
            <a:pPr algn="ctr" defTabSz="449263" eaLnBrk="1" hangingPunct="1">
              <a:lnSpc>
                <a:spcPct val="90000"/>
              </a:lnSpc>
              <a:spcBef>
                <a:spcPts val="60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zh-CN" altLang="en-US" sz="3200" b="1" dirty="0">
              <a:solidFill>
                <a:srgbClr val="FFFFFF"/>
              </a:solidFill>
              <a:cs typeface="Arial" charset="0"/>
            </a:endParaRPr>
          </a:p>
          <a:p>
            <a:pPr algn="ctr" defTabSz="449263" eaLnBrk="1" hangingPunct="1">
              <a:lnSpc>
                <a:spcPct val="90000"/>
              </a:lnSpc>
              <a:spcBef>
                <a:spcPts val="60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b="1" dirty="0">
                <a:solidFill>
                  <a:srgbClr val="FFFFFF"/>
                </a:solidFill>
                <a:cs typeface="Arial" charset="0"/>
              </a:rPr>
              <a:t>牛犊、幼狮和肥畜必同群</a:t>
            </a:r>
            <a:endParaRPr lang="en-GB" sz="3200" b="1" dirty="0">
              <a:solidFill>
                <a:srgbClr val="FFFFFF"/>
              </a:solidFill>
              <a:cs typeface="Arial"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7950" y="-369888"/>
            <a:ext cx="6403975" cy="7558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95288" y="260350"/>
            <a:ext cx="4105275" cy="1081088"/>
          </a:xfrm>
        </p:spPr>
        <p:txBody>
          <a:bodyPr/>
          <a:lstStyle/>
          <a:p>
            <a:pPr eaLnBrk="1" hangingPunct="1">
              <a:defRPr/>
            </a:pPr>
            <a:r>
              <a:rPr lang="zh-CN" altLang="en-US"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以赛亚</a:t>
            </a:r>
            <a:r>
              <a:rPr lang="sk-SK"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 11:6-9</a:t>
            </a:r>
            <a:endParaRPr lang="en-US" dirty="0"/>
          </a:p>
        </p:txBody>
      </p:sp>
      <p:sp>
        <p:nvSpPr>
          <p:cNvPr id="794629"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a:r>
              <a:rPr lang="en-US" b="1">
                <a:solidFill>
                  <a:srgbClr val="FFFFFF"/>
                </a:solidFill>
                <a:cs typeface="Arial" charset="0"/>
              </a:rPr>
              <a:t>473a</a:t>
            </a:r>
          </a:p>
        </p:txBody>
      </p:sp>
    </p:spTree>
    <p:extLst>
      <p:ext uri="{BB962C8B-B14F-4D97-AF65-F5344CB8AC3E}">
        <p14:creationId xmlns:p14="http://schemas.microsoft.com/office/powerpoint/2010/main" val="80495726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par>
                                <p:cTn id="15" presetID="29" presetClass="entr" fill="hold" nodeType="withEffect">
                                  <p:stCondLst>
                                    <p:cond delay="0"/>
                                  </p:stCondLst>
                                  <p:childTnLst>
                                    <p:set>
                                      <p:cBhvr additive="repl">
                                        <p:cTn id="16" dur="1" fill="hold">
                                          <p:stCondLst>
                                            <p:cond delay="0"/>
                                          </p:stCondLst>
                                        </p:cTn>
                                        <p:tgtEl>
                                          <p:spTgt spid="78851">
                                            <p:txEl>
                                              <p:pRg st="2" end="2"/>
                                            </p:txEl>
                                          </p:spTgt>
                                        </p:tgtEl>
                                        <p:attrNameLst>
                                          <p:attrName>style.visibility</p:attrName>
                                        </p:attrNameLst>
                                      </p:cBhvr>
                                      <p:to>
                                        <p:strVal val="visible"/>
                                      </p:to>
                                    </p:set>
                                    <p:anim calcmode="lin" valueType="num">
                                      <p:cBhvr additive="repl">
                                        <p:cTn id="17" dur="1000" fill="hold"/>
                                        <p:tgtEl>
                                          <p:spTgt spid="78851">
                                            <p:txEl>
                                              <p:pRg st="2" end="2"/>
                                            </p:txEl>
                                          </p:spTgt>
                                        </p:tgtEl>
                                        <p:attrNameLst>
                                          <p:attrName>ppt_x</p:attrName>
                                        </p:attrNameLst>
                                      </p:cBhvr>
                                      <p:tavLst>
                                        <p:tav tm="100000">
                                          <p:val>
                                            <p:strVal val="#ppt_x-.2"/>
                                          </p:val>
                                        </p:tav>
                                        <p:tav>
                                          <p:val>
                                            <p:strVal val="#ppt_x"/>
                                          </p:val>
                                        </p:tav>
                                      </p:tavLst>
                                    </p:anim>
                                    <p:anim calcmode="lin" valueType="num">
                                      <p:cBhvr additive="repl">
                                        <p:cTn id="18" dur="1000" fill="hold"/>
                                        <p:tgtEl>
                                          <p:spTgt spid="78851">
                                            <p:txEl>
                                              <p:pRg st="2" end="2"/>
                                            </p:txEl>
                                          </p:spTgt>
                                        </p:tgtEl>
                                        <p:attrNameLst>
                                          <p:attrName>ppt_y</p:attrName>
                                        </p:attrNameLst>
                                      </p:cBhvr>
                                      <p:tavLst>
                                        <p:tav tm="100000">
                                          <p:val>
                                            <p:strVal val="#ppt_y"/>
                                          </p:val>
                                        </p:tav>
                                        <p:tav>
                                          <p:val>
                                            <p:strVal val="#ppt_y"/>
                                          </p:val>
                                        </p:tav>
                                      </p:tavLst>
                                    </p:anim>
                                    <p:animEffect transition="in" filter="wipe(right)">
                                      <p:cBhvr additive="repl">
                                        <p:cTn id="19" dur="1000"/>
                                        <p:tgtEl>
                                          <p:spTgt spid="78851">
                                            <p:txEl>
                                              <p:pRg st="2" end="2"/>
                                            </p:txEl>
                                          </p:spTgt>
                                        </p:tgtEl>
                                      </p:cBhvr>
                                    </p:animEffect>
                                  </p:childTnLst>
                                </p:cTn>
                              </p:par>
                              <p:par>
                                <p:cTn id="20" presetID="29" presetClass="entr" fill="hold" nodeType="withEffect">
                                  <p:stCondLst>
                                    <p:cond delay="0"/>
                                  </p:stCondLst>
                                  <p:childTnLst>
                                    <p:set>
                                      <p:cBhvr additive="repl">
                                        <p:cTn id="21" dur="1" fill="hold">
                                          <p:stCondLst>
                                            <p:cond delay="0"/>
                                          </p:stCondLst>
                                        </p:cTn>
                                        <p:tgtEl>
                                          <p:spTgt spid="78851">
                                            <p:txEl>
                                              <p:pRg st="4" end="4"/>
                                            </p:txEl>
                                          </p:spTgt>
                                        </p:tgtEl>
                                        <p:attrNameLst>
                                          <p:attrName>style.visibility</p:attrName>
                                        </p:attrNameLst>
                                      </p:cBhvr>
                                      <p:to>
                                        <p:strVal val="visible"/>
                                      </p:to>
                                    </p:set>
                                    <p:anim calcmode="lin" valueType="num">
                                      <p:cBhvr additive="repl">
                                        <p:cTn id="22" dur="1000" fill="hold"/>
                                        <p:tgtEl>
                                          <p:spTgt spid="78851">
                                            <p:txEl>
                                              <p:pRg st="4" end="4"/>
                                            </p:txEl>
                                          </p:spTgt>
                                        </p:tgtEl>
                                        <p:attrNameLst>
                                          <p:attrName>ppt_x</p:attrName>
                                        </p:attrNameLst>
                                      </p:cBhvr>
                                      <p:tavLst>
                                        <p:tav tm="100000">
                                          <p:val>
                                            <p:strVal val="#ppt_x-.2"/>
                                          </p:val>
                                        </p:tav>
                                        <p:tav>
                                          <p:val>
                                            <p:strVal val="#ppt_x"/>
                                          </p:val>
                                        </p:tav>
                                      </p:tavLst>
                                    </p:anim>
                                    <p:anim calcmode="lin" valueType="num">
                                      <p:cBhvr additive="repl">
                                        <p:cTn id="23" dur="1000" fill="hold"/>
                                        <p:tgtEl>
                                          <p:spTgt spid="78851">
                                            <p:txEl>
                                              <p:pRg st="4" end="4"/>
                                            </p:txEl>
                                          </p:spTgt>
                                        </p:tgtEl>
                                        <p:attrNameLst>
                                          <p:attrName>ppt_y</p:attrName>
                                        </p:attrNameLst>
                                      </p:cBhvr>
                                      <p:tavLst>
                                        <p:tav tm="100000">
                                          <p:val>
                                            <p:strVal val="#ppt_y"/>
                                          </p:val>
                                        </p:tav>
                                        <p:tav>
                                          <p:val>
                                            <p:strVal val="#ppt_y"/>
                                          </p:val>
                                        </p:tav>
                                      </p:tavLst>
                                    </p:anim>
                                    <p:animEffect transition="in" filter="wipe(right)">
                                      <p:cBhvr additive="repl">
                                        <p:cTn id="24" dur="1000"/>
                                        <p:tgtEl>
                                          <p:spTgt spid="78851">
                                            <p:txEl>
                                              <p:pRg st="4" end="4"/>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heckerboard(across)">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TT00046.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864096"/>
            <a:ext cx="9180183" cy="6021288"/>
          </a:xfrm>
          <a:prstGeom prst="rect">
            <a:avLst/>
          </a:prstGeom>
        </p:spPr>
      </p:pic>
      <p:sp>
        <p:nvSpPr>
          <p:cNvPr id="2" name="Title 1"/>
          <p:cNvSpPr>
            <a:spLocks noGrp="1"/>
          </p:cNvSpPr>
          <p:nvPr>
            <p:ph type="title"/>
          </p:nvPr>
        </p:nvSpPr>
        <p:spPr>
          <a:xfrm>
            <a:off x="-28076" y="0"/>
            <a:ext cx="9144000" cy="908720"/>
          </a:xfrm>
        </p:spPr>
        <p:txBody>
          <a:bodyPr/>
          <a:lstStyle/>
          <a:p>
            <a:pPr>
              <a:defRPr/>
            </a:pPr>
            <a:r>
              <a:rPr lang="en-US" dirty="0">
                <a:effectLst>
                  <a:glow rad="228600">
                    <a:schemeClr val="tx1"/>
                  </a:glow>
                  <a:outerShdw blurRad="38100" dist="38100" dir="2700000" algn="tl">
                    <a:srgbClr val="000000">
                      <a:alpha val="43137"/>
                    </a:srgbClr>
                  </a:outerShdw>
                </a:effectLst>
                <a:latin typeface="SimHei" panose="02010609060101010101" pitchFamily="49" charset="-122"/>
                <a:ea typeface="SimHei" panose="02010609060101010101" pitchFamily="49" charset="-122"/>
              </a:rPr>
              <a:t>“</a:t>
            </a:r>
            <a:r>
              <a:rPr lang="zh-CN" altLang="en-US" dirty="0">
                <a:effectLst>
                  <a:glow rad="228600">
                    <a:schemeClr val="tx1"/>
                  </a:glow>
                  <a:outerShdw blurRad="38100" dist="38100" dir="2700000" algn="tl">
                    <a:srgbClr val="000000">
                      <a:alpha val="43137"/>
                    </a:srgbClr>
                  </a:outerShdw>
                </a:effectLst>
                <a:latin typeface="SimHei" panose="02010609060101010101" pitchFamily="49" charset="-122"/>
                <a:ea typeface="SimHei" panose="02010609060101010101" pitchFamily="49" charset="-122"/>
              </a:rPr>
              <a:t>我的天啊！狮子、老虎和熊！</a:t>
            </a:r>
            <a:r>
              <a:rPr lang="en-US" dirty="0">
                <a:effectLst>
                  <a:glow rad="228600">
                    <a:schemeClr val="tx1"/>
                  </a:glow>
                  <a:outerShdw blurRad="38100" dist="38100" dir="2700000" algn="tl">
                    <a:srgbClr val="000000">
                      <a:alpha val="43137"/>
                    </a:srgbClr>
                  </a:outerShdw>
                </a:effectLst>
                <a:latin typeface="SimHei" panose="02010609060101010101" pitchFamily="49" charset="-122"/>
                <a:ea typeface="SimHei" panose="02010609060101010101" pitchFamily="49" charset="-122"/>
              </a:rPr>
              <a:t>”</a:t>
            </a:r>
          </a:p>
        </p:txBody>
      </p:sp>
    </p:spTree>
    <p:extLst>
      <p:ext uri="{BB962C8B-B14F-4D97-AF65-F5344CB8AC3E}">
        <p14:creationId xmlns:p14="http://schemas.microsoft.com/office/powerpoint/2010/main" val="57734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TT00049.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648072"/>
            <a:ext cx="9295935" cy="6165304"/>
          </a:xfrm>
          <a:prstGeom prst="rect">
            <a:avLst/>
          </a:prstGeom>
        </p:spPr>
      </p:pic>
      <p:sp>
        <p:nvSpPr>
          <p:cNvPr id="2" name="Title 1"/>
          <p:cNvSpPr>
            <a:spLocks noGrp="1"/>
          </p:cNvSpPr>
          <p:nvPr>
            <p:ph type="title"/>
          </p:nvPr>
        </p:nvSpPr>
        <p:spPr>
          <a:xfrm>
            <a:off x="-28076" y="0"/>
            <a:ext cx="9144000" cy="2348880"/>
          </a:xfrm>
        </p:spPr>
        <p:txBody>
          <a:bodyPr/>
          <a:lstStyle/>
          <a:p>
            <a:pPr>
              <a:defRPr/>
            </a:pPr>
            <a:r>
              <a:rPr lang="zh-CN" altLang="en-US" dirty="0">
                <a:effectLst>
                  <a:glow rad="228600">
                    <a:schemeClr val="tx1"/>
                  </a:glow>
                  <a:outerShdw blurRad="38100" dist="38100" dir="2700000" algn="tl">
                    <a:srgbClr val="000000">
                      <a:alpha val="43137"/>
                    </a:srgbClr>
                  </a:outerShdw>
                </a:effectLst>
                <a:latin typeface="SimHei" panose="02010609060101010101" pitchFamily="49" charset="-122"/>
                <a:ea typeface="SimHei" panose="02010609060101010101" pitchFamily="49" charset="-122"/>
              </a:rPr>
              <a:t>熊名为巴鲁</a:t>
            </a:r>
            <a:r>
              <a:rPr lang="en-US" dirty="0">
                <a:effectLst>
                  <a:glow rad="228600">
                    <a:schemeClr val="tx1"/>
                  </a:glow>
                  <a:outerShdw blurRad="38100" dist="38100" dir="2700000" algn="tl">
                    <a:srgbClr val="000000">
                      <a:alpha val="43137"/>
                    </a:srgbClr>
                  </a:outerShdw>
                </a:effectLst>
                <a:latin typeface="SimHei" panose="02010609060101010101" pitchFamily="49" charset="-122"/>
                <a:ea typeface="SimHei" panose="02010609060101010101" pitchFamily="49" charset="-122"/>
              </a:rPr>
              <a:t>Baloo</a:t>
            </a:r>
            <a:r>
              <a:rPr lang="zh-CN" altLang="en-US" dirty="0">
                <a:effectLst>
                  <a:glow rad="228600">
                    <a:schemeClr val="tx1"/>
                  </a:glow>
                  <a:outerShdw blurRad="38100" dist="38100" dir="2700000" algn="tl">
                    <a:srgbClr val="000000">
                      <a:alpha val="43137"/>
                    </a:srgbClr>
                  </a:outerShdw>
                </a:effectLst>
                <a:latin typeface="SimHei" panose="02010609060101010101" pitchFamily="49" charset="-122"/>
                <a:ea typeface="SimHei" panose="02010609060101010101" pitchFamily="49" charset="-122"/>
              </a:rPr>
              <a:t>，狮子名为里奥</a:t>
            </a:r>
            <a:r>
              <a:rPr lang="en-US" dirty="0">
                <a:effectLst>
                  <a:glow rad="228600">
                    <a:schemeClr val="tx1"/>
                  </a:glow>
                  <a:outerShdw blurRad="38100" dist="38100" dir="2700000" algn="tl">
                    <a:srgbClr val="000000">
                      <a:alpha val="43137"/>
                    </a:srgbClr>
                  </a:outerShdw>
                </a:effectLst>
                <a:latin typeface="SimHei" panose="02010609060101010101" pitchFamily="49" charset="-122"/>
                <a:ea typeface="SimHei" panose="02010609060101010101" pitchFamily="49" charset="-122"/>
              </a:rPr>
              <a:t>Leo</a:t>
            </a:r>
            <a:r>
              <a:rPr lang="zh-CN" altLang="en-US" dirty="0">
                <a:effectLst>
                  <a:glow rad="228600">
                    <a:schemeClr val="tx1"/>
                  </a:glow>
                  <a:outerShdw blurRad="38100" dist="38100" dir="2700000" algn="tl">
                    <a:srgbClr val="000000">
                      <a:alpha val="43137"/>
                    </a:srgbClr>
                  </a:outerShdw>
                </a:effectLst>
                <a:latin typeface="SimHei" panose="02010609060101010101" pitchFamily="49" charset="-122"/>
                <a:ea typeface="SimHei" panose="02010609060101010101" pitchFamily="49" charset="-122"/>
              </a:rPr>
              <a:t>以及老虎名为谢利</a:t>
            </a:r>
            <a:r>
              <a:rPr lang="en-US" dirty="0">
                <a:effectLst>
                  <a:glow rad="228600">
                    <a:schemeClr val="tx1"/>
                  </a:glow>
                  <a:outerShdw blurRad="38100" dist="38100" dir="2700000" algn="tl">
                    <a:srgbClr val="000000">
                      <a:alpha val="43137"/>
                    </a:srgbClr>
                  </a:outerShdw>
                </a:effectLst>
                <a:latin typeface="SimHei" panose="02010609060101010101" pitchFamily="49" charset="-122"/>
                <a:ea typeface="SimHei" panose="02010609060101010101" pitchFamily="49" charset="-122"/>
              </a:rPr>
              <a:t> </a:t>
            </a:r>
            <a:r>
              <a:rPr lang="en-US" dirty="0" err="1">
                <a:effectLst>
                  <a:glow rad="228600">
                    <a:schemeClr val="tx1"/>
                  </a:glow>
                  <a:outerShdw blurRad="38100" dist="38100" dir="2700000" algn="tl">
                    <a:srgbClr val="000000">
                      <a:alpha val="43137"/>
                    </a:srgbClr>
                  </a:outerShdw>
                </a:effectLst>
                <a:latin typeface="SimHei" panose="02010609060101010101" pitchFamily="49" charset="-122"/>
                <a:ea typeface="SimHei" panose="02010609060101010101" pitchFamily="49" charset="-122"/>
              </a:rPr>
              <a:t>Shere</a:t>
            </a:r>
            <a:r>
              <a:rPr lang="en-US" dirty="0">
                <a:effectLst>
                  <a:glow rad="228600">
                    <a:schemeClr val="tx1"/>
                  </a:glow>
                  <a:outerShdw blurRad="38100" dist="38100" dir="2700000" algn="tl">
                    <a:srgbClr val="000000">
                      <a:alpha val="43137"/>
                    </a:srgbClr>
                  </a:outerShdw>
                </a:effectLst>
                <a:latin typeface="SimHei" panose="02010609060101010101" pitchFamily="49" charset="-122"/>
                <a:ea typeface="SimHei" panose="02010609060101010101" pitchFamily="49" charset="-122"/>
              </a:rPr>
              <a:t> Khan (</a:t>
            </a:r>
            <a:r>
              <a:rPr lang="zh-CN" altLang="en-US" dirty="0">
                <a:effectLst>
                  <a:glow rad="228600">
                    <a:schemeClr val="tx1"/>
                  </a:glow>
                  <a:outerShdw blurRad="38100" dist="38100" dir="2700000" algn="tl">
                    <a:srgbClr val="000000">
                      <a:alpha val="43137"/>
                    </a:srgbClr>
                  </a:outerShdw>
                </a:effectLst>
                <a:latin typeface="SimHei" panose="02010609060101010101" pitchFamily="49" charset="-122"/>
                <a:ea typeface="SimHei" panose="02010609060101010101" pitchFamily="49" charset="-122"/>
              </a:rPr>
              <a:t>它们被称为</a:t>
            </a:r>
            <a:r>
              <a:rPr lang="en-US" dirty="0">
                <a:effectLst>
                  <a:glow rad="228600">
                    <a:schemeClr val="tx1"/>
                  </a:glow>
                  <a:outerShdw blurRad="38100" dist="38100" dir="2700000" algn="tl">
                    <a:srgbClr val="000000">
                      <a:alpha val="43137"/>
                    </a:srgbClr>
                  </a:outerShdw>
                </a:effectLst>
                <a:latin typeface="SimHei" panose="02010609060101010101" pitchFamily="49" charset="-122"/>
                <a:ea typeface="SimHei" panose="02010609060101010101" pitchFamily="49" charset="-122"/>
              </a:rPr>
              <a:t> </a:t>
            </a:r>
            <a:r>
              <a:rPr lang="en-US" dirty="0">
                <a:solidFill>
                  <a:srgbClr val="FFFF00"/>
                </a:solidFill>
                <a:effectLst>
                  <a:glow rad="228600">
                    <a:schemeClr val="tx1"/>
                  </a:glow>
                  <a:outerShdw blurRad="38100" dist="38100" dir="2700000" algn="tl">
                    <a:srgbClr val="000000">
                      <a:alpha val="43137"/>
                    </a:srgbClr>
                  </a:outerShdw>
                </a:effectLst>
                <a:latin typeface="SimHei" panose="02010609060101010101" pitchFamily="49" charset="-122"/>
                <a:ea typeface="SimHei" panose="02010609060101010101" pitchFamily="49" charset="-122"/>
              </a:rPr>
              <a:t>BLT</a:t>
            </a:r>
            <a:r>
              <a:rPr lang="en-US" dirty="0">
                <a:effectLst>
                  <a:glow rad="228600">
                    <a:schemeClr val="tx1"/>
                  </a:glow>
                  <a:outerShdw blurRad="38100" dist="38100" dir="2700000" algn="tl">
                    <a:srgbClr val="000000">
                      <a:alpha val="43137"/>
                    </a:srgbClr>
                  </a:outerShdw>
                </a:effectLst>
                <a:latin typeface="SimHei" panose="02010609060101010101" pitchFamily="49" charset="-122"/>
                <a:ea typeface="SimHei" panose="02010609060101010101" pitchFamily="49" charset="-122"/>
              </a:rPr>
              <a:t>) </a:t>
            </a:r>
          </a:p>
        </p:txBody>
      </p:sp>
    </p:spTree>
    <p:extLst>
      <p:ext uri="{BB962C8B-B14F-4D97-AF65-F5344CB8AC3E}">
        <p14:creationId xmlns:p14="http://schemas.microsoft.com/office/powerpoint/2010/main" val="32822945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en-US" dirty="0">
                <a:effectLst>
                  <a:glow rad="228600">
                    <a:schemeClr val="tx1"/>
                  </a:glow>
                  <a:outerShdw blurRad="38100" dist="38100" dir="2700000" algn="tl">
                    <a:srgbClr val="000000">
                      <a:alpha val="43137"/>
                    </a:srgbClr>
                  </a:outerShdw>
                </a:effectLst>
              </a:rPr>
              <a:t>“Lions, Tigers &amp; Bears! Oh, My!”</a:t>
            </a:r>
          </a:p>
        </p:txBody>
      </p:sp>
      <p:pic>
        <p:nvPicPr>
          <p:cNvPr id="3" name="Picture 2" descr="ATT0008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32656"/>
            <a:ext cx="9185032" cy="6093296"/>
          </a:xfrm>
          <a:prstGeom prst="rect">
            <a:avLst/>
          </a:prstGeom>
        </p:spPr>
      </p:pic>
    </p:spTree>
    <p:extLst>
      <p:ext uri="{BB962C8B-B14F-4D97-AF65-F5344CB8AC3E}">
        <p14:creationId xmlns:p14="http://schemas.microsoft.com/office/powerpoint/2010/main" val="33750236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en-US" dirty="0">
                <a:effectLst>
                  <a:glow rad="228600">
                    <a:schemeClr val="tx1"/>
                  </a:glow>
                  <a:outerShdw blurRad="38100" dist="38100" dir="2700000" algn="tl">
                    <a:srgbClr val="000000">
                      <a:alpha val="43137"/>
                    </a:srgbClr>
                  </a:outerShdw>
                </a:effectLst>
              </a:rPr>
              <a:t>“Lions, Tigers &amp; Bears! Oh, My!”</a:t>
            </a:r>
          </a:p>
        </p:txBody>
      </p:sp>
      <p:pic>
        <p:nvPicPr>
          <p:cNvPr id="3" name="Picture 2" descr="ATT00055.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0568" y="0"/>
            <a:ext cx="5143500" cy="6858000"/>
          </a:xfrm>
          <a:prstGeom prst="rect">
            <a:avLst/>
          </a:prstGeom>
        </p:spPr>
      </p:pic>
      <p:pic>
        <p:nvPicPr>
          <p:cNvPr id="4" name="Picture 3" descr="ATT00076.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35139" y="0"/>
            <a:ext cx="5708861" cy="6858000"/>
          </a:xfrm>
          <a:prstGeom prst="rect">
            <a:avLst/>
          </a:prstGeom>
        </p:spPr>
      </p:pic>
    </p:spTree>
    <p:extLst>
      <p:ext uri="{BB962C8B-B14F-4D97-AF65-F5344CB8AC3E}">
        <p14:creationId xmlns:p14="http://schemas.microsoft.com/office/powerpoint/2010/main" val="1203452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en-US" dirty="0">
                <a:effectLst>
                  <a:glow rad="228600">
                    <a:schemeClr val="tx1"/>
                  </a:glow>
                  <a:outerShdw blurRad="38100" dist="38100" dir="2700000" algn="tl">
                    <a:srgbClr val="000000">
                      <a:alpha val="43137"/>
                    </a:srgbClr>
                  </a:outerShdw>
                </a:effectLst>
              </a:rPr>
              <a:t>“Lions, Tigers &amp; Bears! Oh, My!”</a:t>
            </a:r>
          </a:p>
        </p:txBody>
      </p:sp>
      <p:pic>
        <p:nvPicPr>
          <p:cNvPr id="6" name="Picture 5" descr="ATT0006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60040"/>
            <a:ext cx="9187363" cy="6093296"/>
          </a:xfrm>
          <a:prstGeom prst="rect">
            <a:avLst/>
          </a:prstGeom>
        </p:spPr>
      </p:pic>
    </p:spTree>
    <p:extLst>
      <p:ext uri="{BB962C8B-B14F-4D97-AF65-F5344CB8AC3E}">
        <p14:creationId xmlns:p14="http://schemas.microsoft.com/office/powerpoint/2010/main" val="1860013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Rectangle 1026"/>
          <p:cNvSpPr>
            <a:spLocks noGrp="1" noChangeArrowheads="1"/>
          </p:cNvSpPr>
          <p:nvPr>
            <p:ph type="ctrTitle"/>
          </p:nvPr>
        </p:nvSpPr>
        <p:spPr>
          <a:xfrm>
            <a:off x="457200" y="304800"/>
            <a:ext cx="7772400" cy="1219200"/>
          </a:xfrm>
          <a:noFill/>
          <a:ln>
            <a:noFill/>
          </a:ln>
        </p:spPr>
        <p:txBody>
          <a:bodyPr vert="horz" wrap="square" lIns="92075" tIns="46038" rIns="92075" bIns="46038" numCol="1" anchor="ctr" anchorCtr="0" compatLnSpc="1">
            <a:prstTxWarp prst="textNoShape">
              <a:avLst/>
            </a:prstTxWarp>
          </a:bodyPr>
          <a:lstStyle/>
          <a:p>
            <a:pPr algn="ctr" eaLnBrk="1" hangingPunct="1"/>
            <a:r>
              <a:rPr lang="zh-TW" altLang="en-US" sz="6000" dirty="0">
                <a:solidFill>
                  <a:sysClr val="windowText" lastClr="000000"/>
                </a:solidFill>
                <a:latin typeface="NSimSun" pitchFamily="49" charset="-122"/>
                <a:ea typeface="NSimSun" pitchFamily="49" charset="-122"/>
              </a:rPr>
              <a:t>启 示 录 </a:t>
            </a:r>
            <a:r>
              <a:rPr lang="en-US" altLang="zh-TW" sz="6000" dirty="0">
                <a:solidFill>
                  <a:sysClr val="windowText" lastClr="000000"/>
                </a:solidFill>
                <a:latin typeface="NSimSun" pitchFamily="49" charset="-122"/>
                <a:ea typeface="NSimSun" pitchFamily="49" charset="-122"/>
              </a:rPr>
              <a:t>20:4</a:t>
            </a:r>
            <a:endParaRPr lang="en-US" sz="6000" dirty="0">
              <a:solidFill>
                <a:sysClr val="windowText" lastClr="000000"/>
              </a:solidFill>
              <a:latin typeface="NSimSun" pitchFamily="49" charset="-122"/>
              <a:ea typeface="NSimSun" pitchFamily="49" charset="-122"/>
            </a:endParaRPr>
          </a:p>
        </p:txBody>
      </p:sp>
      <p:sp>
        <p:nvSpPr>
          <p:cNvPr id="781314" name="Rectangle 1027"/>
          <p:cNvSpPr>
            <a:spLocks noChangeArrowheads="1"/>
          </p:cNvSpPr>
          <p:nvPr/>
        </p:nvSpPr>
        <p:spPr bwMode="auto">
          <a:xfrm>
            <a:off x="685800" y="1828800"/>
            <a:ext cx="80772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buFont typeface="Wingdings" pitchFamily="2" charset="2"/>
              <a:buNone/>
            </a:pPr>
            <a:r>
              <a:rPr lang="en-US" altLang="zh-CN" b="1">
                <a:solidFill>
                  <a:srgbClr val="000000"/>
                </a:solidFill>
                <a:latin typeface="Comic Sans MS" pitchFamily="66" charset="0"/>
                <a:ea typeface="SimSun" pitchFamily="2" charset="-122"/>
                <a:cs typeface="+mn-cs"/>
              </a:rPr>
              <a:t>4</a:t>
            </a:r>
            <a:r>
              <a:rPr lang="en-US" altLang="zh-CN">
                <a:solidFill>
                  <a:srgbClr val="000000"/>
                </a:solidFill>
                <a:latin typeface="Comic Sans MS" pitchFamily="66" charset="0"/>
                <a:ea typeface="SimSun" pitchFamily="2" charset="-122"/>
                <a:cs typeface="+mn-cs"/>
              </a:rPr>
              <a:t> </a:t>
            </a:r>
            <a:r>
              <a:rPr lang="zh-CN" altLang="en-US" sz="4000" b="1">
                <a:solidFill>
                  <a:srgbClr val="000000"/>
                </a:solidFill>
                <a:latin typeface="Comic Sans MS" pitchFamily="66" charset="0"/>
                <a:ea typeface="SimSun" pitchFamily="2" charset="-122"/>
                <a:cs typeface="+mn-cs"/>
              </a:rPr>
              <a:t>我又看见几个宝座、也有坐在上面的、并有审判的权柄赐给他们．我又看见那些因为给耶稣作见证、并为　神之道被斩者的灵魂、和那没有拜过兽与兽像、也没有在额上和手上受过他印记之人的灵魂．他们都复活了、与基督一同作王一千年。  </a:t>
            </a:r>
            <a:endParaRPr lang="en-US" sz="4000" b="1">
              <a:solidFill>
                <a:srgbClr val="000000"/>
              </a:solidFill>
              <a:latin typeface="Arial" pitchFamily="34" charset="0"/>
              <a:ea typeface="MS PGothic" pitchFamily="34" charset="-128"/>
              <a:cs typeface="+mn-cs"/>
            </a:endParaRPr>
          </a:p>
        </p:txBody>
      </p:sp>
    </p:spTree>
    <p:extLst>
      <p:ext uri="{BB962C8B-B14F-4D97-AF65-F5344CB8AC3E}">
        <p14:creationId xmlns:p14="http://schemas.microsoft.com/office/powerpoint/2010/main" val="24697350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en-US" dirty="0">
                <a:effectLst>
                  <a:glow rad="228600">
                    <a:schemeClr val="tx1"/>
                  </a:glow>
                  <a:outerShdw blurRad="38100" dist="38100" dir="2700000" algn="tl">
                    <a:srgbClr val="000000">
                      <a:alpha val="43137"/>
                    </a:srgbClr>
                  </a:outerShdw>
                </a:effectLst>
              </a:rPr>
              <a:t>“Lions, Tigers &amp; Bears! Oh, My!”</a:t>
            </a:r>
          </a:p>
        </p:txBody>
      </p:sp>
      <p:pic>
        <p:nvPicPr>
          <p:cNvPr id="3" name="Picture 2" descr="ATT0007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32656"/>
            <a:ext cx="9187363" cy="6093296"/>
          </a:xfrm>
          <a:prstGeom prst="rect">
            <a:avLst/>
          </a:prstGeom>
        </p:spPr>
      </p:pic>
    </p:spTree>
    <p:extLst>
      <p:ext uri="{BB962C8B-B14F-4D97-AF65-F5344CB8AC3E}">
        <p14:creationId xmlns:p14="http://schemas.microsoft.com/office/powerpoint/2010/main" val="18830855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en-US" dirty="0">
                <a:effectLst>
                  <a:glow rad="228600">
                    <a:schemeClr val="tx1"/>
                  </a:glow>
                  <a:outerShdw blurRad="38100" dist="38100" dir="2700000" algn="tl">
                    <a:srgbClr val="000000">
                      <a:alpha val="43137"/>
                    </a:srgbClr>
                  </a:outerShdw>
                </a:effectLst>
              </a:rPr>
              <a:t>“Lions, Tigers &amp; Bears! Oh, My!”</a:t>
            </a:r>
          </a:p>
        </p:txBody>
      </p:sp>
      <p:pic>
        <p:nvPicPr>
          <p:cNvPr id="3" name="Picture 2" descr="ATT00049.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60040"/>
            <a:ext cx="9187363" cy="6093296"/>
          </a:xfrm>
          <a:prstGeom prst="rect">
            <a:avLst/>
          </a:prstGeom>
        </p:spPr>
      </p:pic>
    </p:spTree>
    <p:extLst>
      <p:ext uri="{BB962C8B-B14F-4D97-AF65-F5344CB8AC3E}">
        <p14:creationId xmlns:p14="http://schemas.microsoft.com/office/powerpoint/2010/main" val="9291341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en-US" dirty="0">
                <a:effectLst>
                  <a:glow rad="228600">
                    <a:schemeClr val="tx1"/>
                  </a:glow>
                  <a:outerShdw blurRad="38100" dist="38100" dir="2700000" algn="tl">
                    <a:srgbClr val="000000">
                      <a:alpha val="43137"/>
                    </a:srgbClr>
                  </a:outerShdw>
                </a:effectLst>
              </a:rPr>
              <a:t>“Lions, Tigers &amp; Bears! Oh, My!”</a:t>
            </a:r>
          </a:p>
        </p:txBody>
      </p:sp>
      <p:pic>
        <p:nvPicPr>
          <p:cNvPr id="4" name="Picture 3" descr="ATT0005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32656"/>
            <a:ext cx="9259904" cy="6165304"/>
          </a:xfrm>
          <a:prstGeom prst="rect">
            <a:avLst/>
          </a:prstGeom>
        </p:spPr>
      </p:pic>
    </p:spTree>
    <p:extLst>
      <p:ext uri="{BB962C8B-B14F-4D97-AF65-F5344CB8AC3E}">
        <p14:creationId xmlns:p14="http://schemas.microsoft.com/office/powerpoint/2010/main" val="37648393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en-US" dirty="0">
                <a:effectLst>
                  <a:glow rad="228600">
                    <a:schemeClr val="tx1"/>
                  </a:glow>
                  <a:outerShdw blurRad="38100" dist="38100" dir="2700000" algn="tl">
                    <a:srgbClr val="000000">
                      <a:alpha val="43137"/>
                    </a:srgbClr>
                  </a:outerShdw>
                </a:effectLst>
              </a:rPr>
              <a:t>“Lions, Tigers &amp; Bears! Oh, My!”</a:t>
            </a:r>
          </a:p>
        </p:txBody>
      </p:sp>
      <p:pic>
        <p:nvPicPr>
          <p:cNvPr id="3" name="Picture 2" descr="ATT0006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32656"/>
            <a:ext cx="9159711" cy="5968586"/>
          </a:xfrm>
          <a:prstGeom prst="rect">
            <a:avLst/>
          </a:prstGeom>
        </p:spPr>
      </p:pic>
    </p:spTree>
    <p:extLst>
      <p:ext uri="{BB962C8B-B14F-4D97-AF65-F5344CB8AC3E}">
        <p14:creationId xmlns:p14="http://schemas.microsoft.com/office/powerpoint/2010/main" val="34967496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5978"/>
            <a:ext cx="9138382" cy="6853787"/>
          </a:xfrm>
          <a:prstGeom prst="rect">
            <a:avLst/>
          </a:prstGeom>
        </p:spPr>
      </p:pic>
      <p:sp>
        <p:nvSpPr>
          <p:cNvPr id="12390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eaLnBrk="1" hangingPunct="1">
              <a:buClr>
                <a:srgbClr val="000000"/>
              </a:buClr>
              <a:buSzPct val="100000"/>
              <a:buFont typeface="Times New Roman" charset="0"/>
              <a:buNone/>
              <a:defRPr/>
            </a:pPr>
            <a:endParaRPr lang="en-US">
              <a:solidFill>
                <a:srgbClr val="FFFFFF"/>
              </a:solidFill>
            </a:endParaRPr>
          </a:p>
        </p:txBody>
      </p:sp>
      <p:sp>
        <p:nvSpPr>
          <p:cNvPr id="123907" name="Rectangle 3"/>
          <p:cNvSpPr>
            <a:spLocks noChangeArrowheads="1"/>
          </p:cNvSpPr>
          <p:nvPr/>
        </p:nvSpPr>
        <p:spPr bwMode="auto">
          <a:xfrm>
            <a:off x="9228" y="23427"/>
            <a:ext cx="9134771" cy="2062103"/>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Lst>
        </p:spPr>
        <p:txBody>
          <a:bodyPr wrap="square">
            <a:spAutoFit/>
          </a:bodyPr>
          <a:lstStyle/>
          <a:p>
            <a:pPr defTabSz="449263" eaLnBrk="1" hangingPunct="1"/>
            <a:r>
              <a:rPr lang="ru-RU" sz="3200" b="1" dirty="0">
                <a:solidFill>
                  <a:prstClr val="white"/>
                </a:solidFill>
                <a:effectLst>
                  <a:glow rad="165100">
                    <a:prstClr val="black"/>
                  </a:glow>
                </a:effectLst>
                <a:latin typeface="Arial"/>
                <a:ea typeface="+mn-ea"/>
                <a:cs typeface="Arial"/>
              </a:rPr>
              <a:t>"</a:t>
            </a:r>
            <a:r>
              <a:rPr lang="zh-CN" altLang="en-US" sz="3200" b="1" dirty="0">
                <a:solidFill>
                  <a:prstClr val="white"/>
                </a:solidFill>
                <a:effectLst>
                  <a:glow rad="165100">
                    <a:prstClr val="black"/>
                  </a:glow>
                </a:effectLst>
                <a:latin typeface="Arial"/>
                <a:ea typeface="+mn-ea"/>
                <a:cs typeface="Arial"/>
              </a:rPr>
              <a:t>耶和华指着自己的右手和他大能的膀臂起誓，说：</a:t>
            </a:r>
          </a:p>
          <a:p>
            <a:pPr defTabSz="449263" eaLnBrk="1" hangingPunct="1"/>
            <a:r>
              <a:rPr lang="zh-CN" altLang="en-US" sz="3200" b="1" dirty="0">
                <a:solidFill>
                  <a:prstClr val="white"/>
                </a:solidFill>
                <a:effectLst>
                  <a:glow rad="165100">
                    <a:prstClr val="black"/>
                  </a:glow>
                </a:effectLst>
                <a:latin typeface="Arial"/>
                <a:ea typeface="+mn-ea"/>
                <a:cs typeface="Arial"/>
              </a:rPr>
              <a:t>“我必不再把你的五谷给你的仇敌作食物，</a:t>
            </a:r>
          </a:p>
          <a:p>
            <a:pPr defTabSz="449263" eaLnBrk="1" hangingPunct="1"/>
            <a:r>
              <a:rPr lang="zh-CN" altLang="en-US" sz="3200" b="1" dirty="0">
                <a:solidFill>
                  <a:prstClr val="white"/>
                </a:solidFill>
                <a:effectLst>
                  <a:glow rad="165100">
                    <a:prstClr val="black"/>
                  </a:glow>
                </a:effectLst>
                <a:latin typeface="Arial"/>
                <a:ea typeface="+mn-ea"/>
                <a:cs typeface="Arial"/>
              </a:rPr>
              <a:t>外族人也必不再喝你劳碌所得的新酒</a:t>
            </a:r>
            <a:r>
              <a:rPr lang="ru-RU" sz="3200" b="1" dirty="0">
                <a:solidFill>
                  <a:prstClr val="white"/>
                </a:solidFill>
                <a:effectLst>
                  <a:glow rad="165100">
                    <a:prstClr val="black"/>
                  </a:glow>
                </a:effectLst>
                <a:latin typeface="Arial"/>
                <a:ea typeface="+mn-ea"/>
                <a:cs typeface="Arial"/>
              </a:rPr>
              <a:t>“</a:t>
            </a:r>
            <a:br>
              <a:rPr lang="en-US" sz="3200" b="1" dirty="0">
                <a:solidFill>
                  <a:prstClr val="white"/>
                </a:solidFill>
                <a:effectLst>
                  <a:glow rad="165100">
                    <a:prstClr val="black"/>
                  </a:glow>
                </a:effectLst>
                <a:latin typeface="Arial"/>
                <a:ea typeface="+mn-ea"/>
                <a:cs typeface="Arial"/>
              </a:rPr>
            </a:br>
            <a:r>
              <a:rPr lang="en-US" sz="3200" b="1" dirty="0">
                <a:solidFill>
                  <a:prstClr val="white"/>
                </a:solidFill>
                <a:effectLst>
                  <a:glow rad="165100">
                    <a:prstClr val="black"/>
                  </a:glow>
                </a:effectLst>
                <a:latin typeface="Arial"/>
                <a:ea typeface="+mn-ea"/>
                <a:cs typeface="Arial"/>
              </a:rPr>
              <a:t>(</a:t>
            </a:r>
            <a:r>
              <a:rPr lang="zh-CN" altLang="en-US" sz="3200" b="1" dirty="0">
                <a:solidFill>
                  <a:prstClr val="white"/>
                </a:solidFill>
                <a:effectLst>
                  <a:glow rad="165100">
                    <a:prstClr val="black"/>
                  </a:glow>
                </a:effectLst>
                <a:latin typeface="Arial"/>
                <a:ea typeface="+mn-ea"/>
                <a:cs typeface="Arial"/>
              </a:rPr>
              <a:t>赛 </a:t>
            </a:r>
            <a:r>
              <a:rPr lang="en-US" sz="3200" b="1" dirty="0">
                <a:solidFill>
                  <a:prstClr val="white"/>
                </a:solidFill>
                <a:effectLst>
                  <a:glow rad="165100">
                    <a:prstClr val="black"/>
                  </a:glow>
                </a:effectLst>
                <a:latin typeface="Arial"/>
                <a:ea typeface="+mn-ea"/>
                <a:cs typeface="Arial"/>
              </a:rPr>
              <a:t>62:8 </a:t>
            </a:r>
            <a:r>
              <a:rPr lang="en-US" altLang="zh-CN" sz="3200" b="1" dirty="0">
                <a:solidFill>
                  <a:prstClr val="white"/>
                </a:solidFill>
                <a:effectLst>
                  <a:glow rad="165100">
                    <a:prstClr val="black"/>
                  </a:glow>
                </a:effectLst>
                <a:latin typeface="Arial"/>
                <a:ea typeface="+mn-ea"/>
                <a:cs typeface="Arial"/>
              </a:rPr>
              <a:t>CNV</a:t>
            </a:r>
            <a:r>
              <a:rPr lang="en-US" sz="3200" b="1" dirty="0">
                <a:solidFill>
                  <a:prstClr val="white"/>
                </a:solidFill>
                <a:effectLst>
                  <a:glow rad="165100">
                    <a:prstClr val="black"/>
                  </a:glow>
                </a:effectLst>
                <a:latin typeface="Arial"/>
                <a:ea typeface="+mn-ea"/>
                <a:cs typeface="Arial"/>
              </a:rPr>
              <a:t>).</a:t>
            </a:r>
          </a:p>
        </p:txBody>
      </p:sp>
    </p:spTree>
    <p:extLst>
      <p:ext uri="{BB962C8B-B14F-4D97-AF65-F5344CB8AC3E}">
        <p14:creationId xmlns:p14="http://schemas.microsoft.com/office/powerpoint/2010/main" val="1420495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7" name="Rectangle 2">
            <a:extLst>
              <a:ext uri="{FF2B5EF4-FFF2-40B4-BE49-F238E27FC236}">
                <a16:creationId xmlns:a16="http://schemas.microsoft.com/office/drawing/2014/main" id="{929485D5-26DB-42F1-A62E-D0F577896BF2}"/>
              </a:ext>
            </a:extLst>
          </p:cNvPr>
          <p:cNvSpPr>
            <a:spLocks noGrp="1" noChangeArrowheads="1"/>
          </p:cNvSpPr>
          <p:nvPr>
            <p:ph type="ctrTitle"/>
          </p:nvPr>
        </p:nvSpPr>
        <p:spPr>
          <a:xfrm>
            <a:off x="0" y="21562"/>
            <a:ext cx="9144000" cy="2471333"/>
          </a:xfrm>
          <a:effectLst>
            <a:outerShdw blurRad="63500" dist="35921" dir="2700000" algn="ctr" rotWithShape="0">
              <a:schemeClr val="tx2">
                <a:alpha val="74998"/>
              </a:schemeClr>
            </a:outerShdw>
          </a:effectLst>
          <a:extLst/>
        </p:spPr>
        <p:txBody>
          <a:bodyPr anchor="t"/>
          <a:lstStyle/>
          <a:p>
            <a:pPr>
              <a:defRPr/>
            </a:pPr>
            <a:r>
              <a:rPr lang="en-US" sz="5400" b="1" dirty="0">
                <a:effectLst>
                  <a:glow rad="127000">
                    <a:schemeClr val="tx1"/>
                  </a:glow>
                </a:effectLst>
                <a:latin typeface="SimHei" panose="02010609060101010101" pitchFamily="49" charset="-122"/>
                <a:ea typeface="SimHei" panose="02010609060101010101" pitchFamily="49" charset="-122"/>
                <a:cs typeface="ＭＳ Ｐゴシック" charset="0"/>
              </a:rPr>
              <a:t>I. </a:t>
            </a:r>
            <a:r>
              <a:rPr lang="zh-CN" altLang="en-US" sz="5400" b="1" dirty="0">
                <a:effectLst>
                  <a:glow rad="127000">
                    <a:schemeClr val="tx1"/>
                  </a:glow>
                </a:effectLst>
                <a:latin typeface="SimHei" panose="02010609060101010101" pitchFamily="49" charset="-122"/>
                <a:ea typeface="SimHei" panose="02010609060101010101" pitchFamily="49" charset="-122"/>
                <a:cs typeface="ＭＳ Ｐゴシック" charset="0"/>
              </a:rPr>
              <a:t>耶稣将带给世界真理</a:t>
            </a:r>
            <a:br>
              <a:rPr lang="en-US" altLang="zh-CN" sz="5400" b="1" dirty="0">
                <a:effectLst>
                  <a:glow rad="127000">
                    <a:schemeClr val="tx1"/>
                  </a:glow>
                </a:effectLst>
                <a:latin typeface="SimHei" panose="02010609060101010101" pitchFamily="49" charset="-122"/>
                <a:ea typeface="SimHei" panose="02010609060101010101" pitchFamily="49" charset="-122"/>
                <a:cs typeface="ＭＳ Ｐゴシック" charset="0"/>
              </a:rPr>
            </a:br>
            <a:r>
              <a:rPr lang="zh-CN" altLang="en-US" sz="5400" b="1" dirty="0">
                <a:effectLst>
                  <a:glow rad="127000">
                    <a:schemeClr val="tx1"/>
                  </a:glow>
                </a:effectLst>
                <a:latin typeface="SimHei" panose="02010609060101010101" pitchFamily="49" charset="-122"/>
                <a:ea typeface="SimHei" panose="02010609060101010101" pitchFamily="49" charset="-122"/>
                <a:cs typeface="ＭＳ Ｐゴシック" charset="0"/>
              </a:rPr>
              <a:t>和</a:t>
            </a:r>
            <a:r>
              <a:rPr lang="zh-CN" altLang="en-US" sz="5400" b="1" dirty="0">
                <a:solidFill>
                  <a:srgbClr val="FFFF00"/>
                </a:solidFill>
                <a:effectLst>
                  <a:glow rad="127000">
                    <a:schemeClr val="tx1"/>
                  </a:glow>
                </a:effectLst>
                <a:latin typeface="SimHei" panose="02010609060101010101" pitchFamily="49" charset="-122"/>
                <a:ea typeface="SimHei" panose="02010609060101010101" pitchFamily="49" charset="-122"/>
                <a:cs typeface="ＭＳ Ｐゴシック" charset="0"/>
              </a:rPr>
              <a:t>平安</a:t>
            </a:r>
            <a:r>
              <a:rPr lang="en-US" sz="5400" b="1" dirty="0">
                <a:effectLst>
                  <a:glow rad="127000">
                    <a:schemeClr val="tx1"/>
                  </a:glow>
                </a:effectLst>
                <a:latin typeface="SimHei" panose="02010609060101010101" pitchFamily="49" charset="-122"/>
                <a:ea typeface="SimHei" panose="02010609060101010101" pitchFamily="49" charset="-122"/>
                <a:cs typeface="ＭＳ Ｐゴシック" charset="0"/>
              </a:rPr>
              <a:t> (2:1-5).</a:t>
            </a:r>
          </a:p>
        </p:txBody>
      </p:sp>
    </p:spTree>
    <p:extLst>
      <p:ext uri="{BB962C8B-B14F-4D97-AF65-F5344CB8AC3E}">
        <p14:creationId xmlns:p14="http://schemas.microsoft.com/office/powerpoint/2010/main" val="72194064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400" y="0"/>
            <a:ext cx="9144000" cy="68746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6" name="Rectangle 2">
            <a:extLst>
              <a:ext uri="{FF2B5EF4-FFF2-40B4-BE49-F238E27FC236}">
                <a16:creationId xmlns:a16="http://schemas.microsoft.com/office/drawing/2014/main" id="{C9BD7EAA-30C4-4702-8FEB-A8C05D752606}"/>
              </a:ext>
            </a:extLst>
          </p:cNvPr>
          <p:cNvSpPr txBox="1">
            <a:spLocks noChangeArrowheads="1"/>
          </p:cNvSpPr>
          <p:nvPr/>
        </p:nvSpPr>
        <p:spPr bwMode="auto">
          <a:xfrm>
            <a:off x="-21457" y="116632"/>
            <a:ext cx="9144000" cy="2471333"/>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5400" b="1" kern="0" dirty="0">
                <a:effectLst>
                  <a:glow rad="127000">
                    <a:schemeClr val="tx1"/>
                  </a:glow>
                </a:effectLst>
                <a:latin typeface="SimHei" panose="02010609060101010101" pitchFamily="49" charset="-122"/>
                <a:ea typeface="SimHei" panose="02010609060101010101" pitchFamily="49" charset="-122"/>
                <a:cs typeface="ＭＳ Ｐゴシック" charset="0"/>
              </a:rPr>
              <a:t>II</a:t>
            </a:r>
            <a:r>
              <a:rPr lang="en-US" sz="5400" b="1" kern="0" dirty="0">
                <a:effectLst>
                  <a:glow rad="127000">
                    <a:schemeClr val="tx1"/>
                  </a:glow>
                </a:effectLst>
                <a:latin typeface="SimHei" panose="02010609060101010101" pitchFamily="49" charset="-122"/>
                <a:ea typeface="SimHei" panose="02010609060101010101" pitchFamily="49" charset="-122"/>
                <a:cs typeface="ＭＳ Ｐゴシック" charset="0"/>
              </a:rPr>
              <a:t>. </a:t>
            </a:r>
            <a:r>
              <a:rPr lang="zh-CN" altLang="en-US" sz="5400" b="1" kern="0" dirty="0">
                <a:effectLst>
                  <a:glow rad="127000">
                    <a:schemeClr val="tx1"/>
                  </a:glow>
                </a:effectLst>
                <a:latin typeface="SimHei" panose="02010609060101010101" pitchFamily="49" charset="-122"/>
                <a:ea typeface="SimHei" panose="02010609060101010101" pitchFamily="49" charset="-122"/>
                <a:cs typeface="ＭＳ Ｐゴシック" charset="0"/>
              </a:rPr>
              <a:t>耶稣将带给世界繁荣、圣洁和保护</a:t>
            </a:r>
            <a:r>
              <a:rPr lang="en-US" sz="5400" b="1" kern="0" dirty="0">
                <a:effectLst>
                  <a:glow rad="127000">
                    <a:schemeClr val="tx1"/>
                  </a:glow>
                </a:effectLst>
                <a:latin typeface="SimHei" panose="02010609060101010101" pitchFamily="49" charset="-122"/>
                <a:ea typeface="SimHei" panose="02010609060101010101" pitchFamily="49" charset="-122"/>
                <a:cs typeface="ＭＳ Ｐゴシック" charset="0"/>
              </a:rPr>
              <a:t>(</a:t>
            </a:r>
            <a:r>
              <a:rPr lang="en-US" altLang="zh-CN" sz="5400" b="1" kern="0" dirty="0">
                <a:effectLst>
                  <a:glow rad="127000">
                    <a:schemeClr val="tx1"/>
                  </a:glow>
                </a:effectLst>
                <a:latin typeface="SimHei" panose="02010609060101010101" pitchFamily="49" charset="-122"/>
                <a:ea typeface="SimHei" panose="02010609060101010101" pitchFamily="49" charset="-122"/>
                <a:cs typeface="ＭＳ Ｐゴシック" charset="0"/>
              </a:rPr>
              <a:t>4</a:t>
            </a:r>
            <a:r>
              <a:rPr lang="en-US" sz="5400" b="1" kern="0" dirty="0">
                <a:effectLst>
                  <a:glow rad="127000">
                    <a:schemeClr val="tx1"/>
                  </a:glow>
                </a:effectLst>
                <a:latin typeface="SimHei" panose="02010609060101010101" pitchFamily="49" charset="-122"/>
                <a:ea typeface="SimHei" panose="02010609060101010101" pitchFamily="49" charset="-122"/>
                <a:cs typeface="ＭＳ Ｐゴシック" charset="0"/>
              </a:rPr>
              <a:t>:</a:t>
            </a:r>
            <a:r>
              <a:rPr lang="en-US" altLang="zh-CN" sz="5400" b="1" kern="0" dirty="0">
                <a:effectLst>
                  <a:glow rad="127000">
                    <a:schemeClr val="tx1"/>
                  </a:glow>
                </a:effectLst>
                <a:latin typeface="SimHei" panose="02010609060101010101" pitchFamily="49" charset="-122"/>
                <a:ea typeface="SimHei" panose="02010609060101010101" pitchFamily="49" charset="-122"/>
                <a:cs typeface="ＭＳ Ｐゴシック" charset="0"/>
              </a:rPr>
              <a:t>2</a:t>
            </a:r>
            <a:r>
              <a:rPr lang="en-US" sz="5400" b="1" kern="0" dirty="0">
                <a:effectLst>
                  <a:glow rad="127000">
                    <a:schemeClr val="tx1"/>
                  </a:glow>
                </a:effectLst>
                <a:latin typeface="SimHei" panose="02010609060101010101" pitchFamily="49" charset="-122"/>
                <a:ea typeface="SimHei" panose="02010609060101010101" pitchFamily="49" charset="-122"/>
                <a:cs typeface="ＭＳ Ｐゴシック" charset="0"/>
              </a:rPr>
              <a:t>-</a:t>
            </a:r>
            <a:r>
              <a:rPr lang="en-US" altLang="zh-CN" sz="5400" b="1" kern="0" dirty="0">
                <a:effectLst>
                  <a:glow rad="127000">
                    <a:schemeClr val="tx1"/>
                  </a:glow>
                </a:effectLst>
                <a:latin typeface="SimHei" panose="02010609060101010101" pitchFamily="49" charset="-122"/>
                <a:ea typeface="SimHei" panose="02010609060101010101" pitchFamily="49" charset="-122"/>
                <a:cs typeface="ＭＳ Ｐゴシック" charset="0"/>
              </a:rPr>
              <a:t>6</a:t>
            </a:r>
            <a:r>
              <a:rPr lang="en-US" sz="5400" b="1" kern="0" dirty="0">
                <a:effectLst>
                  <a:glow rad="127000">
                    <a:schemeClr val="tx1"/>
                  </a:glow>
                </a:effectLst>
                <a:latin typeface="SimHei" panose="02010609060101010101" pitchFamily="49" charset="-122"/>
                <a:ea typeface="SimHei" panose="02010609060101010101" pitchFamily="49" charset="-122"/>
                <a:cs typeface="ＭＳ Ｐゴシック" charset="0"/>
              </a:rPr>
              <a:t>).</a:t>
            </a:r>
          </a:p>
        </p:txBody>
      </p:sp>
    </p:spTree>
    <p:extLst>
      <p:ext uri="{BB962C8B-B14F-4D97-AF65-F5344CB8AC3E}">
        <p14:creationId xmlns:p14="http://schemas.microsoft.com/office/powerpoint/2010/main" val="2613880721"/>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pic>
        <p:nvPicPr>
          <p:cNvPr id="2" name="Picture 1"/>
          <p:cNvPicPr>
            <a:picLocks noChangeAspect="1"/>
          </p:cNvPicPr>
          <p:nvPr/>
        </p:nvPicPr>
        <p:blipFill>
          <a:blip r:embed="rId3"/>
          <a:stretch>
            <a:fillRect/>
          </a:stretch>
        </p:blipFill>
        <p:spPr>
          <a:xfrm>
            <a:off x="0" y="2564904"/>
            <a:ext cx="9144000" cy="4293096"/>
          </a:xfrm>
          <a:prstGeom prst="rect">
            <a:avLst/>
          </a:prstGeom>
        </p:spPr>
      </p:pic>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到那日，从耶和华那里发生的苗必华美荣耀；那地的果实成为以色列那些逃脱的人的夸耀和光荣。</a:t>
            </a:r>
            <a:r>
              <a:rPr lang="en-US" sz="3600" b="1" dirty="0">
                <a:effectLst>
                  <a:glow rad="127000">
                    <a:schemeClr val="tx1"/>
                  </a:glow>
                </a:effectLst>
                <a:latin typeface="Arial" charset="0"/>
                <a:ea typeface="ＭＳ Ｐゴシック" charset="0"/>
                <a:cs typeface="ＭＳ Ｐゴシック" charset="0"/>
              </a:rPr>
              <a:t>" (4:2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37513852"/>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16633"/>
            <a:ext cx="9036496" cy="1152128"/>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Branch</a:t>
            </a:r>
          </a:p>
        </p:txBody>
      </p:sp>
      <p:pic>
        <p:nvPicPr>
          <p:cNvPr id="2" name="Picture 1"/>
          <p:cNvPicPr>
            <a:picLocks noChangeAspect="1"/>
          </p:cNvPicPr>
          <p:nvPr/>
        </p:nvPicPr>
        <p:blipFill>
          <a:blip r:embed="rId3"/>
          <a:stretch>
            <a:fillRect/>
          </a:stretch>
        </p:blipFill>
        <p:spPr>
          <a:xfrm>
            <a:off x="32987" y="0"/>
            <a:ext cx="9146213" cy="6858000"/>
          </a:xfrm>
          <a:prstGeom prst="rect">
            <a:avLst/>
          </a:prstGeom>
        </p:spPr>
      </p:pic>
      <p:sp>
        <p:nvSpPr>
          <p:cNvPr id="5" name="Rectangle 2"/>
          <p:cNvSpPr txBox="1">
            <a:spLocks noChangeArrowheads="1"/>
          </p:cNvSpPr>
          <p:nvPr/>
        </p:nvSpPr>
        <p:spPr bwMode="auto">
          <a:xfrm>
            <a:off x="35496" y="44624"/>
            <a:ext cx="9036496" cy="66693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49263">
              <a:defRPr/>
            </a:pPr>
            <a:r>
              <a:rPr lang="en-US" sz="2800" b="1" dirty="0">
                <a:solidFill>
                  <a:srgbClr val="FFFFFF"/>
                </a:solidFill>
                <a:effectLst>
                  <a:glow rad="254000">
                    <a:srgbClr val="000000"/>
                  </a:glow>
                </a:effectLst>
                <a:latin typeface="SimHei" panose="02010609060101010101" pitchFamily="49" charset="-122"/>
                <a:ea typeface="SimHei" panose="02010609060101010101" pitchFamily="49" charset="-122"/>
              </a:rPr>
              <a:t>“</a:t>
            </a:r>
            <a:r>
              <a:rPr lang="zh-CN" altLang="en-US" sz="3200" b="1" dirty="0">
                <a:solidFill>
                  <a:srgbClr val="FFFFFF"/>
                </a:solidFill>
                <a:effectLst>
                  <a:glow rad="254000">
                    <a:srgbClr val="000000"/>
                  </a:glow>
                </a:effectLst>
                <a:latin typeface="SimHei" panose="02010609060101010101" pitchFamily="49" charset="-122"/>
                <a:ea typeface="SimHei" panose="02010609060101010101" pitchFamily="49" charset="-122"/>
              </a:rPr>
              <a:t>先知观望超于</a:t>
            </a:r>
            <a:r>
              <a:rPr lang="en-US" altLang="zh-CN" sz="3200" b="1" dirty="0">
                <a:solidFill>
                  <a:srgbClr val="FFFFFF"/>
                </a:solidFill>
                <a:effectLst>
                  <a:glow rad="254000">
                    <a:srgbClr val="000000"/>
                  </a:glow>
                </a:effectLst>
                <a:latin typeface="SimHei" panose="02010609060101010101" pitchFamily="49" charset="-122"/>
                <a:ea typeface="SimHei" panose="02010609060101010101" pitchFamily="49" charset="-122"/>
              </a:rPr>
              <a:t> ‘</a:t>
            </a:r>
            <a:r>
              <a:rPr lang="zh-CN" altLang="en-US" sz="3200" b="1" dirty="0">
                <a:solidFill>
                  <a:srgbClr val="FFFFFF"/>
                </a:solidFill>
                <a:effectLst>
                  <a:glow rad="254000">
                    <a:srgbClr val="000000"/>
                  </a:glow>
                </a:effectLst>
                <a:latin typeface="SimHei" panose="02010609060101010101" pitchFamily="49" charset="-122"/>
                <a:ea typeface="SimHei" panose="02010609060101010101" pitchFamily="49" charset="-122"/>
              </a:rPr>
              <a:t>这是耶和华的日子’，使他看到天国建立在地上的日子。</a:t>
            </a:r>
            <a:r>
              <a:rPr lang="en-US" sz="3200" b="1" dirty="0">
                <a:solidFill>
                  <a:srgbClr val="FFFFFF"/>
                </a:solidFill>
                <a:effectLst>
                  <a:glow rad="254000">
                    <a:srgbClr val="000000"/>
                  </a:glow>
                </a:effectLst>
                <a:latin typeface="SimHei" panose="02010609060101010101" pitchFamily="49" charset="-122"/>
                <a:ea typeface="SimHei" panose="02010609060101010101" pitchFamily="49" charset="-122"/>
              </a:rPr>
              <a:t> </a:t>
            </a:r>
            <a:r>
              <a:rPr lang="fr-FR" sz="3200" b="1" dirty="0">
                <a:solidFill>
                  <a:srgbClr val="FFFFFF"/>
                </a:solidFill>
                <a:effectLst>
                  <a:glow rad="254000">
                    <a:srgbClr val="000000"/>
                  </a:glow>
                </a:effectLst>
                <a:latin typeface="SimHei" panose="02010609060101010101" pitchFamily="49" charset="-122"/>
                <a:ea typeface="SimHei" panose="02010609060101010101" pitchFamily="49" charset="-122"/>
              </a:rPr>
              <a:t>‘</a:t>
            </a:r>
            <a:r>
              <a:rPr lang="zh-CN" altLang="en-US" sz="3200" b="1" dirty="0">
                <a:solidFill>
                  <a:srgbClr val="FFFFFF"/>
                </a:solidFill>
                <a:effectLst>
                  <a:glow rad="254000">
                    <a:srgbClr val="000000"/>
                  </a:glow>
                </a:effectLst>
                <a:latin typeface="SimHei" panose="02010609060101010101" pitchFamily="49" charset="-122"/>
                <a:ea typeface="SimHei" panose="02010609060101010101" pitchFamily="49" charset="-122"/>
              </a:rPr>
              <a:t>耶和华的苗裔’是耶稣基督弥赛亚的名称。耶稣是从似乎灭亡的大卫王国而长出的苗裔</a:t>
            </a:r>
            <a:r>
              <a:rPr lang="en-US" sz="3200" b="1" dirty="0">
                <a:solidFill>
                  <a:srgbClr val="FFFFFF"/>
                </a:solidFill>
                <a:effectLst>
                  <a:glow rad="254000">
                    <a:srgbClr val="000000"/>
                  </a:glow>
                </a:effectLst>
                <a:latin typeface="SimHei" panose="02010609060101010101" pitchFamily="49" charset="-122"/>
                <a:ea typeface="SimHei" panose="02010609060101010101" pitchFamily="49" charset="-122"/>
              </a:rPr>
              <a:t> (11:1; 53:2; </a:t>
            </a:r>
            <a:r>
              <a:rPr lang="zh-CN" altLang="en-US" sz="3200" b="1" dirty="0">
                <a:solidFill>
                  <a:srgbClr val="FFFFFF"/>
                </a:solidFill>
                <a:effectLst>
                  <a:glow rad="254000">
                    <a:srgbClr val="000000"/>
                  </a:glow>
                </a:effectLst>
                <a:latin typeface="SimHei" panose="02010609060101010101" pitchFamily="49" charset="-122"/>
                <a:ea typeface="SimHei" panose="02010609060101010101" pitchFamily="49" charset="-122"/>
              </a:rPr>
              <a:t>耶</a:t>
            </a:r>
            <a:r>
              <a:rPr lang="en-US" sz="3200" b="1" dirty="0">
                <a:solidFill>
                  <a:srgbClr val="FFFFFF"/>
                </a:solidFill>
                <a:effectLst>
                  <a:glow rad="254000">
                    <a:srgbClr val="000000"/>
                  </a:glow>
                </a:effectLst>
                <a:latin typeface="SimHei" panose="02010609060101010101" pitchFamily="49" charset="-122"/>
                <a:ea typeface="SimHei" panose="02010609060101010101" pitchFamily="49" charset="-122"/>
              </a:rPr>
              <a:t> 23:5; 33:15; </a:t>
            </a:r>
            <a:r>
              <a:rPr lang="zh-CN" altLang="en-US" sz="3200" b="1" dirty="0">
                <a:solidFill>
                  <a:srgbClr val="FFFFFF"/>
                </a:solidFill>
                <a:effectLst>
                  <a:glow rad="254000">
                    <a:srgbClr val="000000"/>
                  </a:glow>
                </a:effectLst>
                <a:latin typeface="SimHei" panose="02010609060101010101" pitchFamily="49" charset="-122"/>
                <a:ea typeface="SimHei" panose="02010609060101010101" pitchFamily="49" charset="-122"/>
              </a:rPr>
              <a:t>撒</a:t>
            </a:r>
            <a:r>
              <a:rPr lang="en-US" sz="3200" b="1" dirty="0">
                <a:solidFill>
                  <a:srgbClr val="FFFFFF"/>
                </a:solidFill>
                <a:effectLst>
                  <a:glow rad="254000">
                    <a:srgbClr val="000000"/>
                  </a:glow>
                </a:effectLst>
                <a:latin typeface="SimHei" panose="02010609060101010101" pitchFamily="49" charset="-122"/>
                <a:ea typeface="SimHei" panose="02010609060101010101" pitchFamily="49" charset="-122"/>
              </a:rPr>
              <a:t> 3:8; 6:12).</a:t>
            </a:r>
            <a:r>
              <a:rPr lang="zh-CN" altLang="en-US" sz="3200" b="1" dirty="0">
                <a:solidFill>
                  <a:srgbClr val="FFFFFF"/>
                </a:solidFill>
                <a:effectLst>
                  <a:glow rad="254000">
                    <a:srgbClr val="000000"/>
                  </a:glow>
                </a:effectLst>
                <a:latin typeface="SimHei" panose="02010609060101010101" pitchFamily="49" charset="-122"/>
                <a:ea typeface="SimHei" panose="02010609060101010101" pitchFamily="49" charset="-122"/>
              </a:rPr>
              <a:t>神将洁净他的子民</a:t>
            </a:r>
            <a:r>
              <a:rPr lang="en-US" sz="3200" b="1" dirty="0">
                <a:solidFill>
                  <a:srgbClr val="FFFFFF"/>
                </a:solidFill>
                <a:effectLst>
                  <a:glow rad="254000">
                    <a:srgbClr val="000000"/>
                  </a:glow>
                </a:effectLst>
                <a:latin typeface="SimHei" panose="02010609060101010101" pitchFamily="49" charset="-122"/>
                <a:ea typeface="SimHei" panose="02010609060101010101" pitchFamily="49" charset="-122"/>
              </a:rPr>
              <a:t> (</a:t>
            </a:r>
            <a:r>
              <a:rPr lang="zh-CN" altLang="en-US" sz="3200" b="1" dirty="0">
                <a:solidFill>
                  <a:srgbClr val="FFFFFF"/>
                </a:solidFill>
                <a:effectLst>
                  <a:glow rad="254000">
                    <a:srgbClr val="000000"/>
                  </a:glow>
                </a:effectLst>
                <a:latin typeface="SimHei" panose="02010609060101010101" pitchFamily="49" charset="-122"/>
                <a:ea typeface="SimHei" panose="02010609060101010101" pitchFamily="49" charset="-122"/>
              </a:rPr>
              <a:t>赛</a:t>
            </a:r>
            <a:r>
              <a:rPr lang="en-US" sz="3200" b="1" dirty="0">
                <a:solidFill>
                  <a:srgbClr val="FFFFFF"/>
                </a:solidFill>
                <a:effectLst>
                  <a:glow rad="254000">
                    <a:srgbClr val="000000"/>
                  </a:glow>
                </a:effectLst>
                <a:latin typeface="SimHei" panose="02010609060101010101" pitchFamily="49" charset="-122"/>
                <a:ea typeface="SimHei" panose="02010609060101010101" pitchFamily="49" charset="-122"/>
              </a:rPr>
              <a:t> 4:4; </a:t>
            </a:r>
            <a:r>
              <a:rPr lang="zh-CN" altLang="en-US" sz="3200" b="1" dirty="0">
                <a:solidFill>
                  <a:srgbClr val="FFFFFF"/>
                </a:solidFill>
                <a:effectLst>
                  <a:glow rad="254000">
                    <a:srgbClr val="000000"/>
                  </a:glow>
                </a:effectLst>
                <a:latin typeface="SimHei" panose="02010609060101010101" pitchFamily="49" charset="-122"/>
                <a:ea typeface="SimHei" panose="02010609060101010101" pitchFamily="49" charset="-122"/>
              </a:rPr>
              <a:t>撒</a:t>
            </a:r>
            <a:r>
              <a:rPr lang="en-US" sz="3200" b="1" dirty="0">
                <a:solidFill>
                  <a:srgbClr val="FFFFFF"/>
                </a:solidFill>
                <a:effectLst>
                  <a:glow rad="254000">
                    <a:srgbClr val="000000"/>
                  </a:glow>
                </a:effectLst>
                <a:latin typeface="SimHei" panose="02010609060101010101" pitchFamily="49" charset="-122"/>
                <a:ea typeface="SimHei" panose="02010609060101010101" pitchFamily="49" charset="-122"/>
              </a:rPr>
              <a:t> 12:10–13:1), </a:t>
            </a:r>
            <a:r>
              <a:rPr lang="zh-CN" altLang="en-US" sz="3200" b="1" dirty="0">
                <a:solidFill>
                  <a:srgbClr val="FFFFFF"/>
                </a:solidFill>
                <a:effectLst>
                  <a:glow rad="254000">
                    <a:srgbClr val="000000"/>
                  </a:glow>
                </a:effectLst>
                <a:latin typeface="SimHei" panose="02010609060101010101" pitchFamily="49" charset="-122"/>
                <a:ea typeface="SimHei" panose="02010609060101010101" pitchFamily="49" charset="-122"/>
              </a:rPr>
              <a:t>恢复多结果子的土地并与他们同在正如当他带领他们出广野一般。</a:t>
            </a:r>
            <a:r>
              <a:rPr lang="en-US" sz="3200" b="1" dirty="0">
                <a:solidFill>
                  <a:srgbClr val="FFFFFF"/>
                </a:solidFill>
                <a:effectLst>
                  <a:glow rad="254000">
                    <a:srgbClr val="000000"/>
                  </a:glow>
                </a:effectLst>
                <a:latin typeface="SimHei" panose="02010609060101010101" pitchFamily="49" charset="-122"/>
                <a:ea typeface="SimHei" panose="02010609060101010101" pitchFamily="49" charset="-122"/>
              </a:rPr>
              <a:t> (</a:t>
            </a:r>
            <a:r>
              <a:rPr lang="zh-CN" altLang="en-US" sz="3200" b="1" dirty="0">
                <a:solidFill>
                  <a:srgbClr val="FFFFFF"/>
                </a:solidFill>
                <a:effectLst>
                  <a:glow rad="254000">
                    <a:srgbClr val="000000"/>
                  </a:glow>
                </a:effectLst>
                <a:latin typeface="SimHei" panose="02010609060101010101" pitchFamily="49" charset="-122"/>
                <a:ea typeface="SimHei" panose="02010609060101010101" pitchFamily="49" charset="-122"/>
              </a:rPr>
              <a:t>赛</a:t>
            </a:r>
            <a:r>
              <a:rPr lang="en-US" sz="3200" b="1" dirty="0">
                <a:solidFill>
                  <a:srgbClr val="FFFFFF"/>
                </a:solidFill>
                <a:effectLst>
                  <a:glow rad="254000">
                    <a:srgbClr val="000000"/>
                  </a:glow>
                </a:effectLst>
                <a:latin typeface="SimHei" panose="02010609060101010101" pitchFamily="49" charset="-122"/>
                <a:ea typeface="SimHei" panose="02010609060101010101" pitchFamily="49" charset="-122"/>
              </a:rPr>
              <a:t> 4:5–6; </a:t>
            </a:r>
            <a:r>
              <a:rPr lang="zh-CN" altLang="en-US" sz="3200" b="1" dirty="0">
                <a:solidFill>
                  <a:srgbClr val="FFFFFF"/>
                </a:solidFill>
                <a:effectLst>
                  <a:glow rad="254000">
                    <a:srgbClr val="000000"/>
                  </a:glow>
                </a:effectLst>
                <a:latin typeface="SimHei" panose="02010609060101010101" pitchFamily="49" charset="-122"/>
                <a:ea typeface="SimHei" panose="02010609060101010101" pitchFamily="49" charset="-122"/>
              </a:rPr>
              <a:t>西</a:t>
            </a:r>
            <a:r>
              <a:rPr lang="en-US" sz="3200" b="1" dirty="0">
                <a:solidFill>
                  <a:srgbClr val="FFFFFF"/>
                </a:solidFill>
                <a:effectLst>
                  <a:glow rad="254000">
                    <a:srgbClr val="000000"/>
                  </a:glow>
                </a:effectLst>
                <a:latin typeface="SimHei" panose="02010609060101010101" pitchFamily="49" charset="-122"/>
                <a:ea typeface="SimHei" panose="02010609060101010101" pitchFamily="49" charset="-122"/>
              </a:rPr>
              <a:t> 13:21–22).</a:t>
            </a:r>
            <a:r>
              <a:rPr lang="zh-CN" altLang="en-US" sz="3200" b="1" dirty="0">
                <a:solidFill>
                  <a:srgbClr val="FFFFFF"/>
                </a:solidFill>
                <a:effectLst>
                  <a:glow rad="254000">
                    <a:srgbClr val="000000"/>
                  </a:glow>
                </a:effectLst>
                <a:latin typeface="SimHei" panose="02010609060101010101" pitchFamily="49" charset="-122"/>
                <a:ea typeface="SimHei" panose="02010609060101010101" pitchFamily="49" charset="-122"/>
              </a:rPr>
              <a:t>不单是圣殿，每个子民都会得着耶和华的祝福！</a:t>
            </a:r>
            <a:r>
              <a:rPr lang="en-US" sz="3200" b="1" dirty="0">
                <a:solidFill>
                  <a:srgbClr val="FFFFFF"/>
                </a:solidFill>
                <a:effectLst>
                  <a:glow rad="254000">
                    <a:srgbClr val="000000"/>
                  </a:glow>
                </a:effectLst>
                <a:latin typeface="SimHei" panose="02010609060101010101" pitchFamily="49" charset="-122"/>
                <a:ea typeface="SimHei" panose="02010609060101010101" pitchFamily="49" charset="-122"/>
              </a:rPr>
              <a:t> </a:t>
            </a:r>
            <a:r>
              <a:rPr lang="zh-CN" altLang="en-US" sz="3200" b="1" dirty="0">
                <a:solidFill>
                  <a:srgbClr val="FFFFFF"/>
                </a:solidFill>
                <a:effectLst>
                  <a:glow rad="254000">
                    <a:srgbClr val="000000"/>
                  </a:glow>
                </a:effectLst>
                <a:latin typeface="SimHei" panose="02010609060101010101" pitchFamily="49" charset="-122"/>
                <a:ea typeface="SimHei" panose="02010609060101010101" pitchFamily="49" charset="-122"/>
              </a:rPr>
              <a:t>与以赛亚的日子不一样，‘那一天神的子民将是圣洁（分别为圣），全地将是荣美和壮丽。</a:t>
            </a:r>
            <a:r>
              <a:rPr lang="en-US" sz="3200" b="1" dirty="0">
                <a:solidFill>
                  <a:srgbClr val="FFFFFF"/>
                </a:solidFill>
                <a:effectLst>
                  <a:glow rad="254000">
                    <a:srgbClr val="000000"/>
                  </a:glow>
                </a:effectLst>
                <a:latin typeface="SimHei" panose="02010609060101010101" pitchFamily="49" charset="-122"/>
                <a:ea typeface="SimHei" panose="02010609060101010101" pitchFamily="49" charset="-122"/>
              </a:rPr>
              <a:t>" </a:t>
            </a:r>
          </a:p>
          <a:p>
            <a:pPr defTabSz="449263">
              <a:defRPr/>
            </a:pPr>
            <a:br>
              <a:rPr lang="en-US" sz="3200" b="1" dirty="0">
                <a:solidFill>
                  <a:srgbClr val="FFFFFF"/>
                </a:solidFill>
                <a:effectLst>
                  <a:glow rad="254000">
                    <a:srgbClr val="000000"/>
                  </a:glow>
                </a:effectLst>
                <a:latin typeface="SimHei" panose="02010609060101010101" pitchFamily="49" charset="-122"/>
                <a:ea typeface="SimHei" panose="02010609060101010101" pitchFamily="49" charset="-122"/>
              </a:rPr>
            </a:br>
            <a:endParaRPr lang="en-US" sz="1600" b="1" dirty="0">
              <a:solidFill>
                <a:srgbClr val="FFFFFF"/>
              </a:solidFill>
              <a:effectLst>
                <a:glow rad="254000">
                  <a:srgbClr val="000000"/>
                </a:glow>
              </a:effectLst>
              <a:latin typeface="SimHei" panose="02010609060101010101" pitchFamily="49" charset="-122"/>
              <a:ea typeface="SimHei" panose="02010609060101010101" pitchFamily="49" charset="-122"/>
            </a:endParaRPr>
          </a:p>
          <a:p>
            <a:pPr defTabSz="449263">
              <a:defRPr/>
            </a:pPr>
            <a:r>
              <a:rPr lang="en-US" sz="1800" b="1" dirty="0">
                <a:solidFill>
                  <a:srgbClr val="FFFFFF"/>
                </a:solidFill>
                <a:effectLst>
                  <a:glow rad="254000">
                    <a:srgbClr val="000000"/>
                  </a:glow>
                </a:effectLst>
              </a:rPr>
              <a:t>(Warren W. Wiersbe, </a:t>
            </a:r>
            <a:r>
              <a:rPr lang="en-US" sz="1800" b="1" i="1" dirty="0">
                <a:solidFill>
                  <a:srgbClr val="FFFFFF"/>
                </a:solidFill>
                <a:effectLst>
                  <a:glow rad="254000">
                    <a:srgbClr val="000000"/>
                  </a:glow>
                </a:effectLst>
              </a:rPr>
              <a:t>Be Comforted: Feeling Secure in the Arms of God</a:t>
            </a:r>
            <a:r>
              <a:rPr lang="en-US" sz="1800" b="1" dirty="0">
                <a:solidFill>
                  <a:srgbClr val="FFFFFF"/>
                </a:solidFill>
                <a:effectLst>
                  <a:glow rad="254000">
                    <a:srgbClr val="000000"/>
                  </a:glow>
                </a:effectLst>
              </a:rPr>
              <a:t>, 33).</a:t>
            </a:r>
            <a:r>
              <a:rPr lang="en-SG" sz="1800" b="1" dirty="0">
                <a:solidFill>
                  <a:srgbClr val="FFFFFF"/>
                </a:solidFill>
                <a:effectLst>
                  <a:glow rad="254000">
                    <a:srgbClr val="000000"/>
                  </a:glow>
                </a:effectLst>
              </a:rPr>
              <a:t> </a:t>
            </a:r>
            <a:endParaRPr lang="en-US" sz="2800" b="1" dirty="0">
              <a:solidFill>
                <a:srgbClr val="FFFFFF"/>
              </a:solidFill>
              <a:effectLst>
                <a:glow rad="254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5245881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179720"/>
            <a:ext cx="9108504" cy="567828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844824"/>
            <a:ext cx="6048672" cy="4392488"/>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到那日，从耶和华那里发生的苗必华美荣耀；</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那地的果实成为以色列那些逃脱的人的夸耀和光荣。</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(4:2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5273608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1" name="Rectangle 1026"/>
          <p:cNvSpPr>
            <a:spLocks noGrp="1" noChangeArrowheads="1"/>
          </p:cNvSpPr>
          <p:nvPr>
            <p:ph type="ctrTitle"/>
          </p:nvPr>
        </p:nvSpPr>
        <p:spPr>
          <a:xfrm>
            <a:off x="457200" y="152400"/>
            <a:ext cx="7772400" cy="1371600"/>
          </a:xfrm>
          <a:noFill/>
          <a:ln>
            <a:noFill/>
          </a:ln>
        </p:spPr>
        <p:txBody>
          <a:bodyPr vert="horz" wrap="square" lIns="92075" tIns="46038" rIns="92075" bIns="46038" numCol="1" anchor="ctr" anchorCtr="0" compatLnSpc="1">
            <a:prstTxWarp prst="textNoShape">
              <a:avLst/>
            </a:prstTxWarp>
          </a:bodyPr>
          <a:lstStyle/>
          <a:p>
            <a:pPr algn="ctr" eaLnBrk="1" hangingPunct="1"/>
            <a:r>
              <a:rPr lang="zh-TW" altLang="en-US" sz="6000" dirty="0">
                <a:solidFill>
                  <a:sysClr val="windowText" lastClr="000000"/>
                </a:solidFill>
                <a:latin typeface="NSimSun" pitchFamily="49" charset="-122"/>
                <a:ea typeface="NSimSun" pitchFamily="49" charset="-122"/>
              </a:rPr>
              <a:t>启 示 录 </a:t>
            </a:r>
            <a:r>
              <a:rPr lang="en-US" altLang="zh-TW" sz="6000" dirty="0">
                <a:solidFill>
                  <a:sysClr val="windowText" lastClr="000000"/>
                </a:solidFill>
                <a:latin typeface="NSimSun" pitchFamily="49" charset="-122"/>
                <a:ea typeface="NSimSun" pitchFamily="49" charset="-122"/>
              </a:rPr>
              <a:t>20:5-6</a:t>
            </a:r>
            <a:endParaRPr lang="en-US" sz="6000" dirty="0">
              <a:solidFill>
                <a:sysClr val="windowText" lastClr="000000"/>
              </a:solidFill>
              <a:latin typeface="NSimSun" pitchFamily="49" charset="-122"/>
              <a:ea typeface="NSimSun" pitchFamily="49" charset="-122"/>
            </a:endParaRPr>
          </a:p>
        </p:txBody>
      </p:sp>
      <p:sp>
        <p:nvSpPr>
          <p:cNvPr id="783362" name="Rectangle 1027"/>
          <p:cNvSpPr>
            <a:spLocks noChangeArrowheads="1"/>
          </p:cNvSpPr>
          <p:nvPr/>
        </p:nvSpPr>
        <p:spPr bwMode="auto">
          <a:xfrm>
            <a:off x="609600" y="1752600"/>
            <a:ext cx="8077200" cy="335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buFont typeface="Wingdings" pitchFamily="2" charset="2"/>
              <a:buNone/>
            </a:pPr>
            <a:endParaRPr lang="en-US" altLang="zh-CN" sz="2800" dirty="0">
              <a:solidFill>
                <a:srgbClr val="000000"/>
              </a:solidFill>
              <a:latin typeface="Comic Sans MS" pitchFamily="66" charset="0"/>
              <a:ea typeface="SimSun" pitchFamily="2" charset="-122"/>
              <a:cs typeface="+mn-cs"/>
            </a:endParaRPr>
          </a:p>
          <a:p>
            <a:pPr eaLnBrk="1" hangingPunct="1">
              <a:lnSpc>
                <a:spcPct val="90000"/>
              </a:lnSpc>
              <a:spcBef>
                <a:spcPct val="20000"/>
              </a:spcBef>
              <a:buClr>
                <a:srgbClr val="000000"/>
              </a:buClr>
              <a:buSzPct val="80000"/>
              <a:buFont typeface="Wingdings" pitchFamily="2" charset="2"/>
              <a:buNone/>
            </a:pPr>
            <a:endParaRPr lang="en-US" altLang="zh-CN" sz="2800" dirty="0">
              <a:solidFill>
                <a:srgbClr val="000000"/>
              </a:solidFill>
              <a:latin typeface="Comic Sans MS" pitchFamily="66" charset="0"/>
              <a:ea typeface="SimSun" pitchFamily="2" charset="-122"/>
              <a:cs typeface="+mn-cs"/>
            </a:endParaRPr>
          </a:p>
          <a:p>
            <a:pPr eaLnBrk="1" hangingPunct="1">
              <a:lnSpc>
                <a:spcPct val="90000"/>
              </a:lnSpc>
              <a:spcBef>
                <a:spcPct val="20000"/>
              </a:spcBef>
              <a:buClr>
                <a:srgbClr val="000000"/>
              </a:buClr>
              <a:buSzPct val="80000"/>
              <a:buFont typeface="Wingdings" pitchFamily="2" charset="2"/>
              <a:buNone/>
            </a:pPr>
            <a:r>
              <a:rPr lang="en-US" altLang="zh-CN" sz="2800" dirty="0">
                <a:solidFill>
                  <a:srgbClr val="000000"/>
                </a:solidFill>
                <a:latin typeface="Comic Sans MS" pitchFamily="66" charset="0"/>
                <a:ea typeface="SimSun" pitchFamily="2" charset="-122"/>
                <a:cs typeface="+mn-cs"/>
              </a:rPr>
              <a:t>5 </a:t>
            </a:r>
            <a:r>
              <a:rPr lang="zh-CN" altLang="en-US" sz="4000" b="1" dirty="0">
                <a:solidFill>
                  <a:srgbClr val="000000"/>
                </a:solidFill>
                <a:latin typeface="Comic Sans MS" pitchFamily="66" charset="0"/>
                <a:ea typeface="SimSun" pitchFamily="2" charset="-122"/>
                <a:cs typeface="+mn-cs"/>
              </a:rPr>
              <a:t>这是头一次的复活。其余的死人还没有复活、直等那一千年完了。 </a:t>
            </a:r>
            <a:br>
              <a:rPr lang="zh-CN" altLang="en-US" sz="4000" b="1" dirty="0">
                <a:solidFill>
                  <a:srgbClr val="000000"/>
                </a:solidFill>
                <a:latin typeface="Comic Sans MS" pitchFamily="66" charset="0"/>
                <a:ea typeface="SimSun" pitchFamily="2" charset="-122"/>
                <a:cs typeface="+mn-cs"/>
              </a:rPr>
            </a:br>
            <a:r>
              <a:rPr lang="en-US" altLang="zh-CN" sz="2800" b="1" dirty="0">
                <a:solidFill>
                  <a:srgbClr val="000000"/>
                </a:solidFill>
                <a:latin typeface="Comic Sans MS" pitchFamily="66" charset="0"/>
                <a:ea typeface="SimSun" pitchFamily="2" charset="-122"/>
                <a:cs typeface="+mn-cs"/>
              </a:rPr>
              <a:t>6</a:t>
            </a:r>
            <a:r>
              <a:rPr lang="en-US" altLang="zh-CN" sz="4000" b="1" dirty="0">
                <a:solidFill>
                  <a:srgbClr val="000000"/>
                </a:solidFill>
                <a:latin typeface="Comic Sans MS" pitchFamily="66" charset="0"/>
                <a:ea typeface="SimSun" pitchFamily="2" charset="-122"/>
                <a:cs typeface="+mn-cs"/>
              </a:rPr>
              <a:t> </a:t>
            </a:r>
            <a:r>
              <a:rPr lang="zh-CN" altLang="en-US" sz="4000" b="1" dirty="0">
                <a:solidFill>
                  <a:srgbClr val="000000"/>
                </a:solidFill>
                <a:latin typeface="Comic Sans MS" pitchFamily="66" charset="0"/>
                <a:ea typeface="SimSun" pitchFamily="2" charset="-122"/>
                <a:cs typeface="+mn-cs"/>
              </a:rPr>
              <a:t>在头一次复活有分的、有福了、圣洁了．第二次的死在他们身上没有权柄．他们必作　神和基督的祭司、并要与基督一同作王一千年。 </a:t>
            </a:r>
            <a:br>
              <a:rPr lang="zh-CN" altLang="en-US" sz="4000" b="1" dirty="0">
                <a:solidFill>
                  <a:srgbClr val="000000"/>
                </a:solidFill>
                <a:latin typeface="Comic Sans MS" pitchFamily="66" charset="0"/>
                <a:ea typeface="SimSun" pitchFamily="2" charset="-122"/>
                <a:cs typeface="+mn-cs"/>
              </a:rPr>
            </a:br>
            <a:br>
              <a:rPr lang="zh-CN" altLang="en-US" sz="3200" dirty="0">
                <a:solidFill>
                  <a:srgbClr val="000000"/>
                </a:solidFill>
                <a:latin typeface="Comic Sans MS" pitchFamily="66" charset="0"/>
                <a:ea typeface="SimSun" pitchFamily="2" charset="-122"/>
                <a:cs typeface="+mn-cs"/>
              </a:rPr>
            </a:br>
            <a:endParaRPr lang="en-US" dirty="0">
              <a:solidFill>
                <a:srgbClr val="000000"/>
              </a:solidFill>
              <a:latin typeface="Comic Sans MS" pitchFamily="66" charset="0"/>
              <a:ea typeface="MS PGothic" pitchFamily="34" charset="-128"/>
              <a:cs typeface="+mn-cs"/>
            </a:endParaRPr>
          </a:p>
        </p:txBody>
      </p:sp>
    </p:spTree>
    <p:extLst>
      <p:ext uri="{BB962C8B-B14F-4D97-AF65-F5344CB8AC3E}">
        <p14:creationId xmlns:p14="http://schemas.microsoft.com/office/powerpoint/2010/main" val="31734500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075" y="1012310"/>
            <a:ext cx="9144000" cy="5873074"/>
          </a:xfrm>
          <a:prstGeom prst="rect">
            <a:avLst/>
          </a:prstGeom>
        </p:spPr>
      </p:pic>
      <p:sp>
        <p:nvSpPr>
          <p:cNvPr id="12390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eaLnBrk="1" hangingPunct="1">
              <a:buClr>
                <a:srgbClr val="000000"/>
              </a:buClr>
              <a:buSzPct val="100000"/>
              <a:buFont typeface="Times New Roman" charset="0"/>
              <a:buNone/>
              <a:defRPr/>
            </a:pPr>
            <a:endParaRPr lang="en-US">
              <a:solidFill>
                <a:srgbClr val="FFFFFF"/>
              </a:solidFill>
            </a:endParaRPr>
          </a:p>
        </p:txBody>
      </p:sp>
      <p:sp>
        <p:nvSpPr>
          <p:cNvPr id="123907" name="Rectangle 3"/>
          <p:cNvSpPr>
            <a:spLocks noChangeArrowheads="1"/>
          </p:cNvSpPr>
          <p:nvPr/>
        </p:nvSpPr>
        <p:spPr bwMode="auto">
          <a:xfrm>
            <a:off x="19234" y="4797152"/>
            <a:ext cx="9144000" cy="2062103"/>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Lst>
        </p:spPr>
        <p:txBody>
          <a:bodyPr>
            <a:spAutoFit/>
          </a:bodyPr>
          <a:lstStyle/>
          <a:p>
            <a:pPr algn="r" defTabSz="449263" eaLnBrk="1" hangingPunct="1"/>
            <a:r>
              <a:rPr lang="zh-CN" altLang="en-US" sz="3200" b="1" dirty="0">
                <a:solidFill>
                  <a:prstClr val="white"/>
                </a:solidFill>
                <a:effectLst>
                  <a:glow rad="165100">
                    <a:prstClr val="black"/>
                  </a:glow>
                </a:effectLst>
                <a:latin typeface="Arial"/>
                <a:ea typeface="ＭＳ Ｐゴシック"/>
                <a:cs typeface="Arial"/>
              </a:rPr>
              <a:t>你们不要静止。</a:t>
            </a:r>
          </a:p>
          <a:p>
            <a:pPr algn="r" defTabSz="449263" eaLnBrk="1" hangingPunct="1"/>
            <a:r>
              <a:rPr lang="en-US" altLang="zh-CN" sz="3200" b="1" baseline="30000" dirty="0">
                <a:solidFill>
                  <a:prstClr val="white"/>
                </a:solidFill>
                <a:effectLst>
                  <a:glow rad="165100">
                    <a:prstClr val="black"/>
                  </a:glow>
                </a:effectLst>
                <a:latin typeface="Arial"/>
                <a:ea typeface="ＭＳ Ｐゴシック"/>
                <a:cs typeface="Arial"/>
              </a:rPr>
              <a:t>7</a:t>
            </a:r>
            <a:r>
              <a:rPr lang="en-US" altLang="zh-CN" sz="3200" b="1" dirty="0">
                <a:solidFill>
                  <a:prstClr val="white"/>
                </a:solidFill>
                <a:effectLst>
                  <a:glow rad="165100">
                    <a:prstClr val="black"/>
                  </a:glow>
                </a:effectLst>
                <a:latin typeface="Arial"/>
                <a:ea typeface="ＭＳ Ｐゴシック"/>
                <a:cs typeface="Arial"/>
              </a:rPr>
              <a:t> </a:t>
            </a:r>
            <a:r>
              <a:rPr lang="zh-CN" altLang="en-US" sz="3200" b="1" dirty="0">
                <a:solidFill>
                  <a:prstClr val="white"/>
                </a:solidFill>
                <a:effectLst>
                  <a:glow rad="165100">
                    <a:prstClr val="black"/>
                  </a:glow>
                </a:effectLst>
                <a:latin typeface="Arial"/>
                <a:ea typeface="ＭＳ Ｐゴシック"/>
                <a:cs typeface="Arial"/>
              </a:rPr>
              <a:t>你们也不要让　神静止，直至他建立耶路撒冷，</a:t>
            </a:r>
          </a:p>
          <a:p>
            <a:pPr algn="r" defTabSz="449263" eaLnBrk="1" hangingPunct="1"/>
            <a:r>
              <a:rPr lang="zh-CN" altLang="en-US" sz="3200" b="1" dirty="0">
                <a:solidFill>
                  <a:prstClr val="white"/>
                </a:solidFill>
                <a:effectLst>
                  <a:glow rad="165100">
                    <a:prstClr val="black"/>
                  </a:glow>
                </a:effectLst>
                <a:latin typeface="Arial"/>
                <a:ea typeface="ＭＳ Ｐゴシック"/>
                <a:cs typeface="Arial"/>
              </a:rPr>
              <a:t>等到他使耶路撒冷在地上成为受人赞美的城。</a:t>
            </a:r>
            <a:r>
              <a:rPr lang="ru-RU" sz="3200" b="1" dirty="0">
                <a:solidFill>
                  <a:prstClr val="white"/>
                </a:solidFill>
                <a:effectLst>
                  <a:glow rad="165100">
                    <a:prstClr val="black"/>
                  </a:glow>
                </a:effectLst>
                <a:latin typeface="Arial"/>
                <a:ea typeface="ＭＳ Ｐゴシック"/>
                <a:cs typeface="Arial"/>
              </a:rPr>
              <a:t>“</a:t>
            </a:r>
            <a:endParaRPr lang="en-US" sz="3200" b="1" dirty="0">
              <a:solidFill>
                <a:prstClr val="white"/>
              </a:solidFill>
              <a:effectLst>
                <a:glow rad="165100">
                  <a:prstClr val="black"/>
                </a:glow>
              </a:effectLst>
              <a:latin typeface="Arial"/>
              <a:ea typeface="ＭＳ Ｐゴシック"/>
              <a:cs typeface="Arial"/>
            </a:endParaRPr>
          </a:p>
          <a:p>
            <a:pPr algn="r" defTabSz="449263" eaLnBrk="1" hangingPunct="1"/>
            <a:r>
              <a:rPr lang="en-US" sz="3200" b="1" dirty="0">
                <a:solidFill>
                  <a:prstClr val="white"/>
                </a:solidFill>
                <a:effectLst>
                  <a:glow rad="165100">
                    <a:prstClr val="black"/>
                  </a:glow>
                </a:effectLst>
                <a:latin typeface="Arial"/>
                <a:ea typeface="ＭＳ Ｐゴシック"/>
                <a:cs typeface="Arial"/>
              </a:rPr>
              <a:t> (</a:t>
            </a:r>
            <a:r>
              <a:rPr lang="zh-CN" altLang="en-US" sz="3200" b="1" dirty="0">
                <a:solidFill>
                  <a:prstClr val="white"/>
                </a:solidFill>
                <a:effectLst>
                  <a:glow rad="165100">
                    <a:prstClr val="black"/>
                  </a:glow>
                </a:effectLst>
                <a:latin typeface="Arial"/>
                <a:ea typeface="ＭＳ Ｐゴシック"/>
                <a:cs typeface="Arial"/>
              </a:rPr>
              <a:t>赛</a:t>
            </a:r>
            <a:r>
              <a:rPr lang="en-US" sz="3200" b="1" dirty="0">
                <a:solidFill>
                  <a:prstClr val="white"/>
                </a:solidFill>
                <a:effectLst>
                  <a:glow rad="165100">
                    <a:prstClr val="black"/>
                  </a:glow>
                </a:effectLst>
                <a:latin typeface="Arial"/>
                <a:ea typeface="ＭＳ Ｐゴシック"/>
                <a:cs typeface="Arial"/>
              </a:rPr>
              <a:t> 62:6-7 </a:t>
            </a:r>
            <a:r>
              <a:rPr lang="en-US" altLang="zh-CN" sz="3200" b="1" dirty="0">
                <a:solidFill>
                  <a:prstClr val="white"/>
                </a:solidFill>
                <a:effectLst>
                  <a:glow rad="165100">
                    <a:prstClr val="black"/>
                  </a:glow>
                </a:effectLst>
                <a:latin typeface="Arial"/>
                <a:ea typeface="ＭＳ Ｐゴシック"/>
                <a:cs typeface="Arial"/>
              </a:rPr>
              <a:t>CNV</a:t>
            </a:r>
            <a:r>
              <a:rPr lang="en-US" sz="3200" b="1" dirty="0">
                <a:solidFill>
                  <a:prstClr val="white"/>
                </a:solidFill>
                <a:effectLst>
                  <a:glow rad="165100">
                    <a:prstClr val="black"/>
                  </a:glow>
                </a:effectLst>
                <a:latin typeface="Arial"/>
                <a:ea typeface="ＭＳ Ｐゴシック"/>
                <a:cs typeface="Arial"/>
              </a:rPr>
              <a:t>).</a:t>
            </a:r>
          </a:p>
        </p:txBody>
      </p:sp>
      <p:sp>
        <p:nvSpPr>
          <p:cNvPr id="5" name="Rectangle 3"/>
          <p:cNvSpPr>
            <a:spLocks noChangeArrowheads="1"/>
          </p:cNvSpPr>
          <p:nvPr/>
        </p:nvSpPr>
        <p:spPr bwMode="auto">
          <a:xfrm>
            <a:off x="0" y="-33172"/>
            <a:ext cx="9144000" cy="156966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Lst>
        </p:spPr>
        <p:txBody>
          <a:bodyPr>
            <a:spAutoFit/>
          </a:bodyPr>
          <a:lstStyle/>
          <a:p>
            <a:pPr defTabSz="449263" eaLnBrk="1" hangingPunct="1"/>
            <a:r>
              <a:rPr lang="ru-RU" sz="3200" b="1" dirty="0">
                <a:solidFill>
                  <a:prstClr val="white"/>
                </a:solidFill>
                <a:effectLst>
                  <a:glow rad="165100">
                    <a:prstClr val="black"/>
                  </a:glow>
                </a:effectLst>
                <a:latin typeface="Arial"/>
                <a:ea typeface="ＭＳ Ｐゴシック"/>
                <a:cs typeface="Arial"/>
              </a:rPr>
              <a:t>"</a:t>
            </a:r>
            <a:r>
              <a:rPr lang="zh-CN" altLang="en-US" sz="3200" b="1" dirty="0">
                <a:solidFill>
                  <a:prstClr val="white"/>
                </a:solidFill>
                <a:effectLst>
                  <a:glow rad="165100">
                    <a:prstClr val="black"/>
                  </a:glow>
                </a:effectLst>
                <a:latin typeface="Arial"/>
                <a:ea typeface="ＭＳ Ｐゴシック"/>
                <a:cs typeface="Arial"/>
              </a:rPr>
              <a:t>耶路撒冷啊！我在你的城墙上设立了守望的人；</a:t>
            </a:r>
          </a:p>
          <a:p>
            <a:pPr defTabSz="449263" eaLnBrk="1" hangingPunct="1"/>
            <a:r>
              <a:rPr lang="zh-CN" altLang="en-US" sz="3200" b="1" dirty="0">
                <a:solidFill>
                  <a:prstClr val="white"/>
                </a:solidFill>
                <a:effectLst>
                  <a:glow rad="165100">
                    <a:prstClr val="black"/>
                  </a:glow>
                </a:effectLst>
                <a:latin typeface="Arial"/>
                <a:ea typeface="ＭＳ Ｐゴシック"/>
                <a:cs typeface="Arial"/>
              </a:rPr>
              <a:t>他们昼夜都不缄默；</a:t>
            </a:r>
          </a:p>
          <a:p>
            <a:pPr defTabSz="449263" eaLnBrk="1" hangingPunct="1"/>
            <a:r>
              <a:rPr lang="zh-CN" altLang="en-US" sz="3200" b="1" dirty="0">
                <a:solidFill>
                  <a:prstClr val="white"/>
                </a:solidFill>
                <a:effectLst>
                  <a:glow rad="165100">
                    <a:prstClr val="black"/>
                  </a:glow>
                </a:effectLst>
                <a:latin typeface="Arial"/>
                <a:ea typeface="ＭＳ Ｐゴシック"/>
                <a:cs typeface="Arial"/>
              </a:rPr>
              <a:t>提耶和华之名的啊！</a:t>
            </a:r>
            <a:endParaRPr lang="en-US" sz="3200" b="1" dirty="0">
              <a:solidFill>
                <a:prstClr val="white"/>
              </a:solidFill>
              <a:effectLst>
                <a:glow rad="165100">
                  <a:prstClr val="black"/>
                </a:glow>
              </a:effectLst>
              <a:latin typeface="Arial"/>
              <a:ea typeface="ＭＳ Ｐゴシック"/>
              <a:cs typeface="Arial"/>
            </a:endParaRPr>
          </a:p>
        </p:txBody>
      </p:sp>
    </p:spTree>
    <p:extLst>
      <p:ext uri="{BB962C8B-B14F-4D97-AF65-F5344CB8AC3E}">
        <p14:creationId xmlns:p14="http://schemas.microsoft.com/office/powerpoint/2010/main" val="11440551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zh-CN" altLang="en-US" b="1" dirty="0">
                <a:effectLst>
                  <a:glow rad="127000">
                    <a:schemeClr val="tx1"/>
                  </a:glow>
                </a:effectLst>
                <a:latin typeface="SimHei" panose="02010609060101010101" pitchFamily="49" charset="-122"/>
                <a:ea typeface="SimHei" panose="02010609060101010101" pitchFamily="49" charset="-122"/>
                <a:cs typeface="ＭＳ Ｐゴシック" charset="0"/>
              </a:rPr>
              <a:t>基督将使在耶路撒冷遗留的凡人</a:t>
            </a:r>
            <a:br>
              <a:rPr lang="en-US" altLang="zh-CN" b="1" dirty="0">
                <a:effectLst>
                  <a:glow rad="127000">
                    <a:schemeClr val="tx1"/>
                  </a:glow>
                </a:effectLst>
                <a:latin typeface="SimHei" panose="02010609060101010101" pitchFamily="49" charset="-122"/>
                <a:ea typeface="SimHei" panose="02010609060101010101" pitchFamily="49" charset="-122"/>
                <a:cs typeface="ＭＳ Ｐゴシック" charset="0"/>
              </a:rPr>
            </a:br>
            <a:r>
              <a:rPr lang="zh-CN" altLang="en-US" b="1" dirty="0">
                <a:effectLst>
                  <a:glow rad="127000">
                    <a:schemeClr val="tx1"/>
                  </a:glow>
                </a:effectLst>
                <a:latin typeface="SimHei" panose="02010609060101010101" pitchFamily="49" charset="-122"/>
                <a:ea typeface="SimHei" panose="02010609060101010101" pitchFamily="49" charset="-122"/>
                <a:cs typeface="ＭＳ Ｐゴシック" charset="0"/>
              </a:rPr>
              <a:t>成为圣洁。（</a:t>
            </a:r>
            <a:r>
              <a:rPr lang="en-US" altLang="zh-CN" b="1" dirty="0">
                <a:effectLst>
                  <a:glow rad="127000">
                    <a:schemeClr val="tx1"/>
                  </a:glow>
                </a:effectLst>
                <a:latin typeface="SimHei" panose="02010609060101010101" pitchFamily="49" charset="-122"/>
                <a:ea typeface="SimHei" panose="02010609060101010101" pitchFamily="49" charset="-122"/>
                <a:cs typeface="ＭＳ Ｐゴシック" charset="0"/>
              </a:rPr>
              <a:t>4</a:t>
            </a:r>
            <a:r>
              <a:rPr lang="zh-CN" altLang="en-US" b="1" dirty="0">
                <a:effectLst>
                  <a:glow rad="127000">
                    <a:schemeClr val="tx1"/>
                  </a:glow>
                </a:effectLst>
                <a:latin typeface="SimHei" panose="02010609060101010101" pitchFamily="49" charset="-122"/>
                <a:ea typeface="SimHei" panose="02010609060101010101" pitchFamily="49" charset="-122"/>
                <a:cs typeface="ＭＳ Ｐゴシック" charset="0"/>
              </a:rPr>
              <a:t>：</a:t>
            </a:r>
            <a:r>
              <a:rPr lang="en-US" altLang="zh-CN" b="1" dirty="0">
                <a:effectLst>
                  <a:glow rad="127000">
                    <a:schemeClr val="tx1"/>
                  </a:glow>
                </a:effectLst>
                <a:latin typeface="SimHei" panose="02010609060101010101" pitchFamily="49" charset="-122"/>
                <a:ea typeface="SimHei" panose="02010609060101010101" pitchFamily="49" charset="-122"/>
                <a:cs typeface="ＭＳ Ｐゴシック" charset="0"/>
              </a:rPr>
              <a:t>3-4</a:t>
            </a:r>
            <a:r>
              <a:rPr lang="zh-CN" altLang="en-US" b="1" dirty="0">
                <a:effectLst>
                  <a:glow rad="127000">
                    <a:schemeClr val="tx1"/>
                  </a:glow>
                </a:effectLst>
                <a:latin typeface="SimHei" panose="02010609060101010101" pitchFamily="49" charset="-122"/>
                <a:ea typeface="SimHei" panose="02010609060101010101" pitchFamily="49" charset="-122"/>
                <a:cs typeface="ＭＳ Ｐゴシック" charset="0"/>
              </a:rPr>
              <a:t>）</a:t>
            </a:r>
            <a:endParaRPr lang="en-US" b="1" dirty="0">
              <a:effectLst>
                <a:glow rad="127000">
                  <a:schemeClr val="tx1"/>
                </a:glow>
              </a:effectLst>
              <a:latin typeface="SimHei" panose="02010609060101010101" pitchFamily="49" charset="-122"/>
              <a:ea typeface="SimHei" panose="02010609060101010101" pitchFamily="49" charset="-122"/>
              <a:cs typeface="ＭＳ Ｐゴシック" charset="0"/>
            </a:endParaRPr>
          </a:p>
        </p:txBody>
      </p:sp>
      <p:pic>
        <p:nvPicPr>
          <p:cNvPr id="2" name="Picture 1"/>
          <p:cNvPicPr>
            <a:picLocks noChangeAspect="1"/>
          </p:cNvPicPr>
          <p:nvPr/>
        </p:nvPicPr>
        <p:blipFill>
          <a:blip r:embed="rId3"/>
          <a:stretch>
            <a:fillRect/>
          </a:stretch>
        </p:blipFill>
        <p:spPr>
          <a:xfrm>
            <a:off x="2123728" y="1765300"/>
            <a:ext cx="4775200" cy="5092700"/>
          </a:xfrm>
          <a:prstGeom prst="rect">
            <a:avLst/>
          </a:prstGeom>
        </p:spPr>
      </p:pic>
    </p:spTree>
    <p:extLst>
      <p:ext uri="{BB962C8B-B14F-4D97-AF65-F5344CB8AC3E}">
        <p14:creationId xmlns:p14="http://schemas.microsoft.com/office/powerpoint/2010/main" val="206894065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eaLnBrk="1" hangingPunct="1">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eaLnBrk="1" hangingPunct="1">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grpSp>
      <p:sp>
        <p:nvSpPr>
          <p:cNvPr id="32772" name="Text Box 4"/>
          <p:cNvSpPr txBox="1">
            <a:spLocks noChangeArrowheads="1"/>
          </p:cNvSpPr>
          <p:nvPr/>
        </p:nvSpPr>
        <p:spPr bwMode="auto">
          <a:xfrm>
            <a:off x="580008" y="3524250"/>
            <a:ext cx="1624460" cy="525401"/>
          </a:xfrm>
          <a:prstGeom prst="rect">
            <a:avLst/>
          </a:prstGeom>
          <a:solidFill>
            <a:srgbClr val="9C9CD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Clr>
                <a:srgbClr val="000000"/>
              </a:buClr>
              <a:buSzPct val="100000"/>
              <a:buFont typeface="Arial" charset="0"/>
              <a:buNone/>
            </a:pPr>
            <a:r>
              <a:rPr lang="zh-CN" altLang="en-US" sz="2800" b="1" dirty="0">
                <a:solidFill>
                  <a:srgbClr val="000000"/>
                </a:solidFill>
                <a:cs typeface="Arial" charset="0"/>
              </a:rPr>
              <a:t>教会时代</a:t>
            </a:r>
          </a:p>
        </p:txBody>
      </p:sp>
      <p:sp>
        <p:nvSpPr>
          <p:cNvPr id="32774" name="Text Box 6"/>
          <p:cNvSpPr txBox="1">
            <a:spLocks noChangeArrowheads="1"/>
          </p:cNvSpPr>
          <p:nvPr/>
        </p:nvSpPr>
        <p:spPr bwMode="auto">
          <a:xfrm>
            <a:off x="2484438" y="3524250"/>
            <a:ext cx="2725737" cy="956288"/>
          </a:xfrm>
          <a:prstGeom prst="rect">
            <a:avLst/>
          </a:prstGeom>
          <a:solidFill>
            <a:srgbClr val="CCFF66"/>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Clr>
                <a:srgbClr val="000000"/>
              </a:buClr>
              <a:buSzPct val="100000"/>
              <a:buFont typeface="Arial" charset="0"/>
              <a:buNone/>
            </a:pPr>
            <a:r>
              <a:rPr lang="zh-CN" altLang="en-US" sz="2800" b="1" dirty="0">
                <a:solidFill>
                  <a:srgbClr val="000000"/>
                </a:solidFill>
                <a:cs typeface="Arial" charset="0"/>
              </a:rPr>
              <a:t>大灾难</a:t>
            </a:r>
          </a:p>
          <a:p>
            <a:pPr algn="ctr" eaLnBrk="1" hangingPunct="1">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亚 </a:t>
            </a:r>
            <a:r>
              <a:rPr lang="en-US" altLang="zh-CN" sz="2800" b="1" dirty="0">
                <a:solidFill>
                  <a:srgbClr val="000000"/>
                </a:solidFill>
                <a:cs typeface="Arial" charset="0"/>
              </a:rPr>
              <a:t>14:1-2)</a:t>
            </a:r>
          </a:p>
        </p:txBody>
      </p:sp>
      <p:sp>
        <p:nvSpPr>
          <p:cNvPr id="32775" name="Text Box 7"/>
          <p:cNvSpPr txBox="1">
            <a:spLocks noChangeArrowheads="1"/>
          </p:cNvSpPr>
          <p:nvPr/>
        </p:nvSpPr>
        <p:spPr bwMode="auto">
          <a:xfrm>
            <a:off x="5373907" y="3524250"/>
            <a:ext cx="2025211" cy="956288"/>
          </a:xfrm>
          <a:prstGeom prst="rect">
            <a:avLst/>
          </a:prstGeom>
          <a:solidFill>
            <a:srgbClr val="99FF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Clr>
                <a:srgbClr val="000000"/>
              </a:buClr>
              <a:buSzPct val="100000"/>
              <a:buFont typeface="Arial" charset="0"/>
              <a:buNone/>
            </a:pPr>
            <a:r>
              <a:rPr lang="zh-CN" altLang="en-US" sz="2800" b="1" dirty="0">
                <a:solidFill>
                  <a:srgbClr val="000000"/>
                </a:solidFill>
                <a:cs typeface="Arial" charset="0"/>
              </a:rPr>
              <a:t>千禧年</a:t>
            </a:r>
          </a:p>
          <a:p>
            <a:pPr algn="ctr" eaLnBrk="1" hangingPunct="1">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亚</a:t>
            </a:r>
            <a:r>
              <a:rPr lang="en-US" altLang="zh-CN" sz="2800" b="1" dirty="0">
                <a:solidFill>
                  <a:srgbClr val="000000"/>
                </a:solidFill>
                <a:cs typeface="Arial" charset="0"/>
              </a:rPr>
              <a:t>14:6-21)</a:t>
            </a: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 xmlns:a14="http://schemas.microsoft.com/office/drawing/2010/main">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Clr>
                <a:srgbClr val="000000"/>
              </a:buClr>
              <a:buSzPct val="100000"/>
              <a:buFont typeface="Arial" charset="0"/>
              <a:buNone/>
            </a:pPr>
            <a:r>
              <a:rPr lang="zh-CN" altLang="en-US" b="1" dirty="0">
                <a:solidFill>
                  <a:srgbClr val="000000"/>
                </a:solidFill>
                <a:cs typeface="Arial" charset="0"/>
              </a:rPr>
              <a:t>圣徒被提</a:t>
            </a:r>
            <a:br>
              <a:rPr lang="zh-CN" altLang="en-US" b="1" dirty="0">
                <a:solidFill>
                  <a:srgbClr val="000000"/>
                </a:solidFill>
                <a:cs typeface="Arial" charset="0"/>
              </a:rPr>
            </a:br>
            <a:r>
              <a:rPr lang="en-US" altLang="zh-CN" b="1" dirty="0">
                <a:solidFill>
                  <a:srgbClr val="000000"/>
                </a:solidFill>
                <a:cs typeface="Arial" charset="0"/>
              </a:rPr>
              <a:t>(</a:t>
            </a:r>
            <a:r>
              <a:rPr lang="zh-CN" altLang="en-US" b="1" dirty="0">
                <a:solidFill>
                  <a:srgbClr val="000000"/>
                </a:solidFill>
                <a:cs typeface="Arial" charset="0"/>
              </a:rPr>
              <a:t>提前 </a:t>
            </a:r>
            <a:r>
              <a:rPr lang="en-US" altLang="zh-CN" b="1" dirty="0">
                <a:solidFill>
                  <a:srgbClr val="000000"/>
                </a:solidFill>
                <a:cs typeface="Arial" charset="0"/>
              </a:rPr>
              <a:t>4:13-18)</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eaLnBrk="1" hangingPunct="1">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32779" name="Text Box 11"/>
          <p:cNvSpPr txBox="1">
            <a:spLocks noChangeArrowheads="1"/>
          </p:cNvSpPr>
          <p:nvPr/>
        </p:nvSpPr>
        <p:spPr bwMode="auto">
          <a:xfrm>
            <a:off x="3675301" y="1809750"/>
            <a:ext cx="3006249" cy="525401"/>
          </a:xfrm>
          <a:prstGeom prst="rect">
            <a:avLst/>
          </a:prstGeom>
          <a:solidFill>
            <a:srgbClr val="FF99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Clr>
                <a:srgbClr val="000000"/>
              </a:buClr>
              <a:buSzPct val="100000"/>
              <a:buFont typeface="Arial" charset="0"/>
              <a:buNone/>
            </a:pPr>
            <a:r>
              <a:rPr lang="zh-CN" altLang="en-US" sz="2800" b="1" dirty="0">
                <a:solidFill>
                  <a:srgbClr val="000000"/>
                </a:solidFill>
                <a:cs typeface="Arial" charset="0"/>
              </a:rPr>
              <a:t>主再来</a:t>
            </a:r>
            <a:r>
              <a:rPr lang="en-US" altLang="zh-CN" sz="2800" b="1" dirty="0">
                <a:solidFill>
                  <a:srgbClr val="000000"/>
                </a:solidFill>
                <a:cs typeface="Arial" charset="0"/>
              </a:rPr>
              <a:t>(</a:t>
            </a:r>
            <a:r>
              <a:rPr lang="zh-CN" altLang="en-US" sz="2800" b="1" dirty="0">
                <a:solidFill>
                  <a:srgbClr val="000000"/>
                </a:solidFill>
                <a:cs typeface="Arial" charset="0"/>
              </a:rPr>
              <a:t>亚 </a:t>
            </a:r>
            <a:r>
              <a:rPr lang="en-US" altLang="zh-CN" sz="2800" b="1" dirty="0">
                <a:solidFill>
                  <a:srgbClr val="000000"/>
                </a:solidFill>
                <a:cs typeface="Arial" charset="0"/>
              </a:rPr>
              <a:t>14:3-5)</a:t>
            </a:r>
          </a:p>
        </p:txBody>
      </p:sp>
      <p:sp>
        <p:nvSpPr>
          <p:cNvPr id="32780" name="Text Box 12"/>
          <p:cNvSpPr txBox="1">
            <a:spLocks noChangeArrowheads="1"/>
          </p:cNvSpPr>
          <p:nvPr/>
        </p:nvSpPr>
        <p:spPr bwMode="auto">
          <a:xfrm>
            <a:off x="3171870" y="4895850"/>
            <a:ext cx="2225586" cy="1387176"/>
          </a:xfrm>
          <a:prstGeom prst="rect">
            <a:avLst/>
          </a:prstGeom>
          <a:solidFill>
            <a:srgbClr val="FFCC6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Clr>
                <a:srgbClr val="000000"/>
              </a:buClr>
              <a:buSzPct val="100000"/>
              <a:buFont typeface="Arial" charset="0"/>
              <a:buNone/>
            </a:pPr>
            <a:r>
              <a:rPr lang="zh-CN" altLang="en-US" sz="2800" b="1" dirty="0">
                <a:solidFill>
                  <a:srgbClr val="000000"/>
                </a:solidFill>
                <a:cs typeface="Arial" charset="0"/>
              </a:rPr>
              <a:t>歌革和玛各</a:t>
            </a:r>
            <a:br>
              <a:rPr lang="zh-CN" altLang="en-US" sz="2800" b="1" dirty="0">
                <a:solidFill>
                  <a:srgbClr val="000000"/>
                </a:solidFill>
                <a:cs typeface="Arial" charset="0"/>
              </a:rPr>
            </a:br>
            <a:r>
              <a:rPr lang="en-US" altLang="zh-CN" sz="2800" b="1" dirty="0">
                <a:solidFill>
                  <a:srgbClr val="000000"/>
                </a:solidFill>
                <a:cs typeface="Arial" charset="0"/>
              </a:rPr>
              <a:t>(</a:t>
            </a:r>
            <a:r>
              <a:rPr lang="zh-CN" altLang="en-US" sz="2800" b="1" dirty="0">
                <a:solidFill>
                  <a:srgbClr val="000000"/>
                </a:solidFill>
                <a:cs typeface="Arial" charset="0"/>
              </a:rPr>
              <a:t>哈米吉多顿</a:t>
            </a:r>
            <a:r>
              <a:rPr lang="en-US" altLang="zh-CN" sz="2800" b="1" dirty="0">
                <a:solidFill>
                  <a:srgbClr val="000000"/>
                </a:solidFill>
                <a:cs typeface="Arial" charset="0"/>
              </a:rPr>
              <a:t>)</a:t>
            </a:r>
            <a:br>
              <a:rPr lang="en-US" altLang="zh-CN" sz="2800" b="1" dirty="0">
                <a:solidFill>
                  <a:srgbClr val="000000"/>
                </a:solidFill>
                <a:cs typeface="Arial" charset="0"/>
              </a:rPr>
            </a:br>
            <a:r>
              <a:rPr lang="en-US" altLang="zh-CN" sz="2800" b="1" dirty="0">
                <a:solidFill>
                  <a:srgbClr val="000000"/>
                </a:solidFill>
                <a:cs typeface="Arial" charset="0"/>
              </a:rPr>
              <a:t>(</a:t>
            </a:r>
            <a:r>
              <a:rPr lang="zh-CN" altLang="en-US" sz="2800" b="1" dirty="0">
                <a:solidFill>
                  <a:srgbClr val="000000"/>
                </a:solidFill>
                <a:cs typeface="Arial" charset="0"/>
              </a:rPr>
              <a:t>结 </a:t>
            </a:r>
            <a:r>
              <a:rPr lang="en-US" altLang="zh-CN" sz="2800" b="1" dirty="0">
                <a:solidFill>
                  <a:srgbClr val="000000"/>
                </a:solidFill>
                <a:cs typeface="Arial" charset="0"/>
              </a:rPr>
              <a:t>38–39)</a:t>
            </a:r>
          </a:p>
        </p:txBody>
      </p:sp>
      <p:sp>
        <p:nvSpPr>
          <p:cNvPr id="32781" name="Text Box 13"/>
          <p:cNvSpPr txBox="1">
            <a:spLocks noChangeArrowheads="1"/>
          </p:cNvSpPr>
          <p:nvPr/>
        </p:nvSpPr>
        <p:spPr bwMode="auto">
          <a:xfrm>
            <a:off x="6349463" y="4914900"/>
            <a:ext cx="2345812" cy="1387176"/>
          </a:xfrm>
          <a:prstGeom prst="rect">
            <a:avLst/>
          </a:prstGeom>
          <a:solidFill>
            <a:srgbClr val="99CC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Clr>
                <a:srgbClr val="000000"/>
              </a:buClr>
              <a:buSzPct val="100000"/>
              <a:buFont typeface="Arial" charset="0"/>
              <a:buNone/>
            </a:pPr>
            <a:r>
              <a:rPr lang="zh-CN" altLang="en-US" sz="2800" b="1" dirty="0">
                <a:solidFill>
                  <a:srgbClr val="000000"/>
                </a:solidFill>
                <a:cs typeface="Arial" charset="0"/>
              </a:rPr>
              <a:t>歌哥革和玛各</a:t>
            </a:r>
          </a:p>
          <a:p>
            <a:pPr algn="ctr" eaLnBrk="1" hangingPunct="1">
              <a:buClr>
                <a:srgbClr val="000000"/>
              </a:buClr>
              <a:buSzPct val="100000"/>
              <a:buFont typeface="Arial" charset="0"/>
              <a:buNone/>
            </a:pPr>
            <a:r>
              <a:rPr lang="zh-CN" altLang="en-US" sz="2800" b="1" dirty="0">
                <a:solidFill>
                  <a:srgbClr val="000000"/>
                </a:solidFill>
                <a:cs typeface="Arial" charset="0"/>
              </a:rPr>
              <a:t>的重现</a:t>
            </a:r>
          </a:p>
          <a:p>
            <a:pPr algn="ctr" eaLnBrk="1" hangingPunct="1">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启 </a:t>
            </a:r>
            <a:r>
              <a:rPr lang="en-US" altLang="zh-CN" sz="2800" b="1" dirty="0">
                <a:solidFill>
                  <a:srgbClr val="000000"/>
                </a:solidFill>
                <a:cs typeface="Arial" charset="0"/>
              </a:rPr>
              <a:t>20:7-10)</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eaLnBrk="1" hangingPunct="1">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eaLnBrk="1" hangingPunct="1">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eaLnBrk="1" hangingPunct="1">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737295" name="Title 18"/>
          <p:cNvSpPr>
            <a:spLocks noGrp="1"/>
          </p:cNvSpPr>
          <p:nvPr>
            <p:ph type="title" idx="4294967295"/>
          </p:nvPr>
        </p:nvSpPr>
        <p:spPr>
          <a:xfrm>
            <a:off x="0" y="0"/>
            <a:ext cx="9144000" cy="914400"/>
          </a:xfrm>
          <a:solidFill>
            <a:srgbClr val="000000"/>
          </a:solidFill>
        </p:spPr>
        <p:txBody>
          <a:bodyPr/>
          <a:lstStyle/>
          <a:p>
            <a:r>
              <a:rPr lang="zh-CN" altLang="en-US" sz="3600" b="1" dirty="0">
                <a:solidFill>
                  <a:schemeClr val="bg1"/>
                </a:solidFill>
                <a:latin typeface="Arial" charset="0"/>
                <a:ea typeface="ＭＳ Ｐゴシック" charset="0"/>
              </a:rPr>
              <a:t>末世事件时序</a:t>
            </a:r>
            <a:endParaRPr lang="en-US" sz="5400" b="1" dirty="0">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eaLnBrk="1" hangingPunct="1">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32782" name="Text Box 14"/>
          <p:cNvSpPr txBox="1">
            <a:spLocks noChangeArrowheads="1"/>
          </p:cNvSpPr>
          <p:nvPr/>
        </p:nvSpPr>
        <p:spPr bwMode="auto">
          <a:xfrm>
            <a:off x="6644426" y="981075"/>
            <a:ext cx="2305160" cy="1387176"/>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Clr>
                <a:srgbClr val="000000"/>
              </a:buClr>
              <a:buSzPct val="100000"/>
              <a:buFont typeface="Arial" charset="0"/>
              <a:buNone/>
            </a:pPr>
            <a:r>
              <a:rPr lang="zh-CN" altLang="en-US" sz="2800" b="1" dirty="0">
                <a:solidFill>
                  <a:srgbClr val="000000"/>
                </a:solidFill>
                <a:cs typeface="Arial" charset="0"/>
              </a:rPr>
              <a:t>白色</a:t>
            </a:r>
            <a:endParaRPr lang="en-US" altLang="zh-CN" sz="2800" b="1" dirty="0">
              <a:solidFill>
                <a:srgbClr val="000000"/>
              </a:solidFill>
              <a:cs typeface="Arial" charset="0"/>
            </a:endParaRPr>
          </a:p>
          <a:p>
            <a:pPr algn="ctr" eaLnBrk="1" hangingPunct="1">
              <a:buClr>
                <a:srgbClr val="000000"/>
              </a:buClr>
              <a:buSzPct val="100000"/>
              <a:buFont typeface="Arial" charset="0"/>
              <a:buNone/>
            </a:pPr>
            <a:r>
              <a:rPr lang="zh-CN" altLang="en-US" sz="2800" b="1" dirty="0">
                <a:solidFill>
                  <a:srgbClr val="000000"/>
                </a:solidFill>
                <a:cs typeface="Arial" charset="0"/>
              </a:rPr>
              <a:t>大宝座</a:t>
            </a:r>
          </a:p>
          <a:p>
            <a:pPr algn="ctr" eaLnBrk="1" hangingPunct="1">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启 </a:t>
            </a:r>
            <a:r>
              <a:rPr lang="en-US" altLang="zh-CN" sz="2800" b="1" dirty="0">
                <a:solidFill>
                  <a:srgbClr val="000000"/>
                </a:solidFill>
                <a:cs typeface="Arial" charset="0"/>
              </a:rPr>
              <a:t>20:11-14)</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eaLnBrk="1" hangingPunct="1">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737299" name="Text Box 4"/>
          <p:cNvSpPr txBox="1">
            <a:spLocks noChangeArrowheads="1"/>
          </p:cNvSpPr>
          <p:nvPr/>
        </p:nvSpPr>
        <p:spPr bwMode="auto">
          <a:xfrm>
            <a:off x="8101013" y="0"/>
            <a:ext cx="1042987" cy="39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2pPr>
            <a:lvl3pPr marL="11430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3pPr>
            <a:lvl4pPr marL="16002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4pPr>
            <a:lvl5pPr marL="20574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9pPr>
          </a:lstStyle>
          <a:p>
            <a:pPr algn="ctr" eaLnBrk="1" hangingPunct="1">
              <a:lnSpc>
                <a:spcPct val="93000"/>
              </a:lnSpc>
              <a:buClr>
                <a:srgbClr val="FFFFFF"/>
              </a:buClr>
              <a:buSzPct val="100000"/>
              <a:buFont typeface="Arial" charset="0"/>
              <a:buNone/>
            </a:pPr>
            <a:r>
              <a:rPr lang="en-GB" b="1">
                <a:solidFill>
                  <a:srgbClr val="FFFFFF"/>
                </a:solidFill>
              </a:rPr>
              <a:t>473</a:t>
            </a:r>
          </a:p>
        </p:txBody>
      </p:sp>
    </p:spTree>
    <p:extLst>
      <p:ext uri="{BB962C8B-B14F-4D97-AF65-F5344CB8AC3E}">
        <p14:creationId xmlns:p14="http://schemas.microsoft.com/office/powerpoint/2010/main" val="1532390596"/>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p:stCondLst>
                              <p:cond delay="30000"/>
                            </p:stCondLst>
                            <p:childTnLst>
                              <p:par>
                                <p:cTn id="74" presetID="9" presetClass="entr" fill="hold" nodeType="afterEffect">
                                  <p:stCondLst>
                                    <p:cond delay="0"/>
                                  </p:stCondLst>
                                  <p:iterate type="lt">
                                    <p:tmPct val="0"/>
                                  </p:iterate>
                                  <p:childTnLst>
                                    <p:set>
                                      <p:cBhvr additive="repl">
                                        <p:cTn id="75" dur="1" fill="hold">
                                          <p:stCondLst>
                                            <p:cond delay="0"/>
                                          </p:stCondLst>
                                        </p:cTn>
                                        <p:tgtEl>
                                          <p:spTgt spid="32781">
                                            <p:txEl>
                                              <p:pRg st="2" end="2"/>
                                            </p:txEl>
                                          </p:spTgt>
                                        </p:tgtEl>
                                        <p:attrNameLst>
                                          <p:attrName>style.visibility</p:attrName>
                                        </p:attrNameLst>
                                      </p:cBhvr>
                                      <p:to>
                                        <p:strVal val="visible"/>
                                      </p:to>
                                    </p:set>
                                    <p:animEffect transition="in" filter="dissolve">
                                      <p:cBhvr additive="repl">
                                        <p:cTn id="76" dur="2000"/>
                                        <p:tgtEl>
                                          <p:spTgt spid="32781">
                                            <p:txEl>
                                              <p:pRg st="2" end="2"/>
                                            </p:txEl>
                                          </p:spTgt>
                                        </p:tgtEl>
                                      </p:cBhvr>
                                    </p:animEffect>
                                  </p:childTnLst>
                                </p:cTn>
                              </p:par>
                            </p:childTnLst>
                          </p:cTn>
                        </p:par>
                        <p:par>
                          <p:cTn id="77" fill="hold" nodeType="afterGroup">
                            <p:stCondLst>
                              <p:cond delay="32000"/>
                            </p:stCondLst>
                            <p:childTnLst>
                              <p:par>
                                <p:cTn id="78" presetID="42" presetClass="entr" fill="hold" nodeType="afterEffect">
                                  <p:stCondLst>
                                    <p:cond delay="0"/>
                                  </p:stCondLst>
                                  <p:childTnLst>
                                    <p:set>
                                      <p:cBhvr additive="repl">
                                        <p:cTn id="79" dur="1" fill="hold">
                                          <p:stCondLst>
                                            <p:cond delay="0"/>
                                          </p:stCondLst>
                                        </p:cTn>
                                        <p:tgtEl>
                                          <p:spTgt spid="32784"/>
                                        </p:tgtEl>
                                        <p:attrNameLst>
                                          <p:attrName>style.visibility</p:attrName>
                                        </p:attrNameLst>
                                      </p:cBhvr>
                                      <p:to>
                                        <p:strVal val="visible"/>
                                      </p:to>
                                    </p:set>
                                    <p:animEffect transition="in" filter="fade">
                                      <p:cBhvr additive="repl">
                                        <p:cTn id="80" dur="2000"/>
                                        <p:tgtEl>
                                          <p:spTgt spid="32784"/>
                                        </p:tgtEl>
                                      </p:cBhvr>
                                    </p:animEffect>
                                    <p:anim calcmode="lin" valueType="num">
                                      <p:cBhvr additive="repl">
                                        <p:cTn id="81" dur="2000" fill="hold"/>
                                        <p:tgtEl>
                                          <p:spTgt spid="32784"/>
                                        </p:tgtEl>
                                        <p:attrNameLst>
                                          <p:attrName>ppt_x</p:attrName>
                                        </p:attrNameLst>
                                      </p:cBhvr>
                                      <p:tavLst>
                                        <p:tav tm="100000">
                                          <p:val>
                                            <p:strVal val="#ppt_x"/>
                                          </p:val>
                                        </p:tav>
                                        <p:tav>
                                          <p:val>
                                            <p:strVal val="#ppt_x"/>
                                          </p:val>
                                        </p:tav>
                                      </p:tavLst>
                                    </p:anim>
                                    <p:anim calcmode="lin" valueType="num">
                                      <p:cBhvr additive="repl">
                                        <p:cTn id="82" dur="2000" fill="hold"/>
                                        <p:tgtEl>
                                          <p:spTgt spid="32784"/>
                                        </p:tgtEl>
                                        <p:attrNameLst>
                                          <p:attrName>ppt_y</p:attrName>
                                        </p:attrNameLst>
                                      </p:cBhvr>
                                      <p:tavLst>
                                        <p:tav tm="100000">
                                          <p:val>
                                            <p:strVal val="#ppt_y+.1"/>
                                          </p:val>
                                        </p:tav>
                                        <p:tav>
                                          <p:val>
                                            <p:strVal val="#ppt_y"/>
                                          </p:val>
                                        </p:tav>
                                      </p:tavLst>
                                    </p:anim>
                                  </p:childTnLst>
                                </p:cTn>
                              </p:par>
                            </p:childTnLst>
                          </p:cTn>
                        </p:par>
                        <p:par>
                          <p:cTn id="83" fill="hold" nodeType="afterGroup">
                            <p:stCondLst>
                              <p:cond delay="34000"/>
                            </p:stCondLst>
                            <p:childTnLst>
                              <p:par>
                                <p:cTn id="84" presetID="9" presetClass="entr" fill="hold" nodeType="afterEffect">
                                  <p:stCondLst>
                                    <p:cond delay="0"/>
                                  </p:stCondLst>
                                  <p:childTnLst>
                                    <p:set>
                                      <p:cBhvr additive="repl">
                                        <p:cTn id="85" dur="1" fill="hold">
                                          <p:stCondLst>
                                            <p:cond delay="0"/>
                                          </p:stCondLst>
                                        </p:cTn>
                                        <p:tgtEl>
                                          <p:spTgt spid="32782"/>
                                        </p:tgtEl>
                                        <p:attrNameLst>
                                          <p:attrName>style.visibility</p:attrName>
                                        </p:attrNameLst>
                                      </p:cBhvr>
                                      <p:to>
                                        <p:strVal val="visible"/>
                                      </p:to>
                                    </p:set>
                                    <p:animEffect transition="in" filter="dissolve">
                                      <p:cBhvr additive="repl">
                                        <p:cTn id="86" dur="2000"/>
                                        <p:tgtEl>
                                          <p:spTgt spid="32782"/>
                                        </p:tgtEl>
                                      </p:cBhvr>
                                    </p:animEffect>
                                  </p:childTnLst>
                                </p:cTn>
                              </p:par>
                            </p:childTnLst>
                          </p:cTn>
                        </p:par>
                        <p:par>
                          <p:cTn id="87" fill="hold" nodeType="afterGroup">
                            <p:stCondLst>
                              <p:cond delay="36000"/>
                            </p:stCondLst>
                            <p:childTnLst>
                              <p:par>
                                <p:cTn id="88" presetID="27" presetClass="emph" fill="hold" nodeType="afterEffect">
                                  <p:stCondLst>
                                    <p:cond delay="0"/>
                                  </p:stCondLst>
                                  <p:iterate type="lt">
                                    <p:tmPct val="10000"/>
                                  </p:iterate>
                                  <p:childTnLst>
                                    <p:animClr clrSpc="rgb" dir="cw">
                                      <p:cBhvr additive="repl">
                                        <p:cTn id="89" dur="1000" autoRev="1" fill="hold" masterRel="sameClick"/>
                                        <p:tgtEl>
                                          <p:spTgt spid="32781">
                                            <p:txEl>
                                              <p:pRg st="0" end="0"/>
                                            </p:txEl>
                                          </p:spTgt>
                                        </p:tgtEl>
                                        <p:attrNameLst>
                                          <p:attrName>style.color</p:attrName>
                                        </p:attrNameLst>
                                      </p:cBhvr>
                                      <p:to>
                                        <a:srgbClr val="00FFFF"/>
                                      </p:to>
                                    </p:animClr>
                                    <p:animClr clrSpc="rgb" dir="cw">
                                      <p:cBhvr additive="repl">
                                        <p:cTn id="90" dur="1000" autoRev="1" fill="hold" masterRel="sameClick"/>
                                        <p:tgtEl>
                                          <p:spTgt spid="32781">
                                            <p:txEl>
                                              <p:pRg st="0" end="0"/>
                                            </p:txEl>
                                          </p:spTgt>
                                        </p:tgtEl>
                                        <p:attrNameLst>
                                          <p:attrName>fillColor</p:attrName>
                                        </p:attrNameLst>
                                      </p:cBhvr>
                                      <p:to>
                                        <a:srgbClr val="00FFFF"/>
                                      </p:to>
                                    </p:animClr>
                                    <p:set>
                                      <p:cBhvr additive="repl">
                                        <p:cTn id="91" dur="1000" autoRev="1" fill="hold"/>
                                        <p:tgtEl>
                                          <p:spTgt spid="32781">
                                            <p:txEl>
                                              <p:pRg st="0" end="0"/>
                                            </p:txEl>
                                          </p:spTgt>
                                        </p:tgtEl>
                                        <p:attrNameLst>
                                          <p:attrName>fill.type</p:attrName>
                                        </p:attrNameLst>
                                      </p:cBhvr>
                                      <p:to>
                                        <p:strVal val="solid"/>
                                      </p:to>
                                    </p:set>
                                  </p:childTnLst>
                                </p:cTn>
                              </p:par>
                            </p:childTnLst>
                          </p:cTn>
                        </p:par>
                        <p:par>
                          <p:cTn id="92" fill="hold">
                            <p:stCondLst>
                              <p:cond delay="39000"/>
                            </p:stCondLst>
                            <p:childTnLst>
                              <p:par>
                                <p:cTn id="93" presetID="27" presetClass="emph" fill="hold" nodeType="afterEffect">
                                  <p:stCondLst>
                                    <p:cond delay="0"/>
                                  </p:stCondLst>
                                  <p:iterate type="lt">
                                    <p:tmPct val="10000"/>
                                  </p:iterate>
                                  <p:childTnLst>
                                    <p:animClr clrSpc="rgb" dir="cw">
                                      <p:cBhvr additive="repl">
                                        <p:cTn id="94" dur="1000" autoRev="1" fill="hold" masterRel="sameClick"/>
                                        <p:tgtEl>
                                          <p:spTgt spid="32781">
                                            <p:txEl>
                                              <p:pRg st="1" end="1"/>
                                            </p:txEl>
                                          </p:spTgt>
                                        </p:tgtEl>
                                        <p:attrNameLst>
                                          <p:attrName>style.color</p:attrName>
                                        </p:attrNameLst>
                                      </p:cBhvr>
                                      <p:to>
                                        <a:srgbClr val="00FFFF"/>
                                      </p:to>
                                    </p:animClr>
                                    <p:animClr clrSpc="rgb" dir="cw">
                                      <p:cBhvr additive="repl">
                                        <p:cTn id="95" dur="1000" autoRev="1" fill="hold" masterRel="sameClick"/>
                                        <p:tgtEl>
                                          <p:spTgt spid="32781">
                                            <p:txEl>
                                              <p:pRg st="1" end="1"/>
                                            </p:txEl>
                                          </p:spTgt>
                                        </p:tgtEl>
                                        <p:attrNameLst>
                                          <p:attrName>fillColor</p:attrName>
                                        </p:attrNameLst>
                                      </p:cBhvr>
                                      <p:to>
                                        <a:srgbClr val="00FFFF"/>
                                      </p:to>
                                    </p:animClr>
                                    <p:set>
                                      <p:cBhvr additive="repl">
                                        <p:cTn id="96" dur="1000" autoRev="1" fill="hold"/>
                                        <p:tgtEl>
                                          <p:spTgt spid="32781">
                                            <p:txEl>
                                              <p:pRg st="1" end="1"/>
                                            </p:txEl>
                                          </p:spTgt>
                                        </p:tgtEl>
                                        <p:attrNameLst>
                                          <p:attrName>fill.type</p:attrName>
                                        </p:attrNameLst>
                                      </p:cBhvr>
                                      <p:to>
                                        <p:strVal val="solid"/>
                                      </p:to>
                                    </p:set>
                                  </p:childTnLst>
                                </p:cTn>
                              </p:par>
                            </p:childTnLst>
                          </p:cTn>
                        </p:par>
                        <p:par>
                          <p:cTn id="97" fill="hold">
                            <p:stCondLst>
                              <p:cond delay="41400"/>
                            </p:stCondLst>
                            <p:childTnLst>
                              <p:par>
                                <p:cTn id="98" presetID="27" presetClass="emph" fill="hold" nodeType="afterEffect">
                                  <p:stCondLst>
                                    <p:cond delay="0"/>
                                  </p:stCondLst>
                                  <p:iterate type="lt">
                                    <p:tmPct val="10000"/>
                                  </p:iterate>
                                  <p:childTnLst>
                                    <p:animClr clrSpc="rgb" dir="cw">
                                      <p:cBhvr additive="repl">
                                        <p:cTn id="99" dur="1000" autoRev="1" fill="hold" masterRel="sameClick"/>
                                        <p:tgtEl>
                                          <p:spTgt spid="32781">
                                            <p:txEl>
                                              <p:pRg st="2" end="2"/>
                                            </p:txEl>
                                          </p:spTgt>
                                        </p:tgtEl>
                                        <p:attrNameLst>
                                          <p:attrName>style.color</p:attrName>
                                        </p:attrNameLst>
                                      </p:cBhvr>
                                      <p:to>
                                        <a:srgbClr val="00FFFF"/>
                                      </p:to>
                                    </p:animClr>
                                    <p:animClr clrSpc="rgb" dir="cw">
                                      <p:cBhvr additive="repl">
                                        <p:cTn id="100" dur="1000" autoRev="1" fill="hold" masterRel="sameClick"/>
                                        <p:tgtEl>
                                          <p:spTgt spid="32781">
                                            <p:txEl>
                                              <p:pRg st="2" end="2"/>
                                            </p:txEl>
                                          </p:spTgt>
                                        </p:tgtEl>
                                        <p:attrNameLst>
                                          <p:attrName>fillColor</p:attrName>
                                        </p:attrNameLst>
                                      </p:cBhvr>
                                      <p:to>
                                        <a:srgbClr val="00FFFF"/>
                                      </p:to>
                                    </p:animClr>
                                    <p:set>
                                      <p:cBhvr additive="repl">
                                        <p:cTn id="101" dur="1000" autoRev="1" fill="hold"/>
                                        <p:tgtEl>
                                          <p:spTgt spid="32781">
                                            <p:txEl>
                                              <p:pRg st="2" end="2"/>
                                            </p:txEl>
                                          </p:spTgt>
                                        </p:tgtEl>
                                        <p:attrNameLst>
                                          <p:attrName>fill.type</p:attrName>
                                        </p:attrNameLst>
                                      </p:cBhvr>
                                      <p:to>
                                        <p:strVal val="solid"/>
                                      </p:to>
                                    </p:set>
                                  </p:childTnLst>
                                </p:cTn>
                              </p:par>
                            </p:childTnLst>
                          </p:cTn>
                        </p:par>
                        <p:par>
                          <p:cTn id="102" fill="hold" nodeType="afterGroup">
                            <p:stCondLst>
                              <p:cond delay="45200"/>
                            </p:stCondLst>
                            <p:childTnLst>
                              <p:par>
                                <p:cTn id="103" presetID="27" presetClass="emph" fill="hold" nodeType="afterEffect">
                                  <p:stCondLst>
                                    <p:cond delay="0"/>
                                  </p:stCondLst>
                                  <p:iterate type="lt">
                                    <p:tmPct val="10000"/>
                                  </p:iterate>
                                  <p:childTnLst>
                                    <p:animClr clrSpc="rgb" dir="cw">
                                      <p:cBhvr additive="repl">
                                        <p:cTn id="104" dur="1000" autoRev="1" fill="hold" masterRel="sameClick"/>
                                        <p:tgtEl>
                                          <p:spTgt spid="32780">
                                            <p:txEl>
                                              <p:pRg st="0" end="0"/>
                                            </p:txEl>
                                          </p:spTgt>
                                        </p:tgtEl>
                                        <p:attrNameLst>
                                          <p:attrName>style.color</p:attrName>
                                        </p:attrNameLst>
                                      </p:cBhvr>
                                      <p:to>
                                        <a:srgbClr val="00FFFF"/>
                                      </p:to>
                                    </p:animClr>
                                    <p:animClr clrSpc="rgb" dir="cw">
                                      <p:cBhvr additive="repl">
                                        <p:cTn id="105" dur="1000" autoRev="1" fill="hold" masterRel="sameClick"/>
                                        <p:tgtEl>
                                          <p:spTgt spid="32780">
                                            <p:txEl>
                                              <p:pRg st="0" end="0"/>
                                            </p:txEl>
                                          </p:spTgt>
                                        </p:tgtEl>
                                        <p:attrNameLst>
                                          <p:attrName>fillColor</p:attrName>
                                        </p:attrNameLst>
                                      </p:cBhvr>
                                      <p:to>
                                        <a:srgbClr val="00FFFF"/>
                                      </p:to>
                                    </p:animClr>
                                    <p:set>
                                      <p:cBhvr additive="repl">
                                        <p:cTn id="106" dur="1000" autoRev="1" fill="hold"/>
                                        <p:tgtEl>
                                          <p:spTgt spid="32780">
                                            <p:txEl>
                                              <p:pRg st="0" end="0"/>
                                            </p:txEl>
                                          </p:spTgt>
                                        </p:tgtEl>
                                        <p:attrNameLst>
                                          <p:attrName>fill.type</p:attrName>
                                        </p:attrNameLst>
                                      </p:cBhvr>
                                      <p:to>
                                        <p:strVal val="solid"/>
                                      </p:to>
                                    </p:set>
                                  </p:childTnLst>
                                </p:cTn>
                              </p:par>
                            </p:childTnLst>
                          </p:cTn>
                        </p:par>
                        <p:par>
                          <p:cTn id="107" fill="hold" nodeType="afterGroup">
                            <p:stCondLst>
                              <p:cond delay="51000"/>
                            </p:stCondLst>
                            <p:childTnLst>
                              <p:par>
                                <p:cTn id="108" presetID="47" presetClass="entr" fill="hold" nodeType="afterEffect">
                                  <p:stCondLst>
                                    <p:cond delay="0"/>
                                  </p:stCondLst>
                                  <p:childTnLst>
                                    <p:set>
                                      <p:cBhvr additive="repl">
                                        <p:cTn id="109" dur="1" fill="hold">
                                          <p:stCondLst>
                                            <p:cond delay="0"/>
                                          </p:stCondLst>
                                        </p:cTn>
                                        <p:tgtEl>
                                          <p:spTgt spid="19"/>
                                        </p:tgtEl>
                                        <p:attrNameLst>
                                          <p:attrName>style.visibility</p:attrName>
                                        </p:attrNameLst>
                                      </p:cBhvr>
                                      <p:to>
                                        <p:strVal val="visible"/>
                                      </p:to>
                                    </p:set>
                                    <p:animEffect transition="in" filter="fade">
                                      <p:cBhvr additive="repl">
                                        <p:cTn id="110" dur="2000"/>
                                        <p:tgtEl>
                                          <p:spTgt spid="19"/>
                                        </p:tgtEl>
                                      </p:cBhvr>
                                    </p:animEffect>
                                    <p:anim calcmode="lin" valueType="num">
                                      <p:cBhvr additive="repl">
                                        <p:cTn id="111" dur="2000" fill="hold"/>
                                        <p:tgtEl>
                                          <p:spTgt spid="19"/>
                                        </p:tgtEl>
                                        <p:attrNameLst>
                                          <p:attrName>ppt_x</p:attrName>
                                        </p:attrNameLst>
                                      </p:cBhvr>
                                      <p:tavLst>
                                        <p:tav tm="100000">
                                          <p:val>
                                            <p:strVal val="#ppt_x"/>
                                          </p:val>
                                        </p:tav>
                                        <p:tav>
                                          <p:val>
                                            <p:strVal val="#ppt_x"/>
                                          </p:val>
                                        </p:tav>
                                      </p:tavLst>
                                    </p:anim>
                                    <p:anim calcmode="lin" valueType="num">
                                      <p:cBhvr additive="repl">
                                        <p:cTn id="112" dur="2000" fill="hold"/>
                                        <p:tgtEl>
                                          <p:spTgt spid="19"/>
                                        </p:tgtEl>
                                        <p:attrNameLst>
                                          <p:attrName>ppt_y</p:attrName>
                                        </p:attrNameLst>
                                      </p:cBhvr>
                                      <p:tavLst>
                                        <p:tav tm="100000">
                                          <p:val>
                                            <p:strVal val="#ppt_y-.1"/>
                                          </p:val>
                                        </p:tav>
                                        <p:tav>
                                          <p:val>
                                            <p:strVal val="#ppt_y"/>
                                          </p:val>
                                        </p:tav>
                                      </p:tavLst>
                                    </p:anim>
                                  </p:childTnLst>
                                </p:cTn>
                              </p:par>
                            </p:childTnLst>
                          </p:cTn>
                        </p:par>
                        <p:par>
                          <p:cTn id="113" fill="hold" nodeType="afterGroup">
                            <p:stCondLst>
                              <p:cond delay="53000"/>
                            </p:stCondLst>
                            <p:childTnLst>
                              <p:par>
                                <p:cTn id="114" presetID="42" presetClass="entr" fill="hold" nodeType="afterEffect">
                                  <p:stCondLst>
                                    <p:cond delay="0"/>
                                  </p:stCondLst>
                                  <p:childTnLst>
                                    <p:set>
                                      <p:cBhvr additive="repl">
                                        <p:cTn id="115" dur="1" fill="hold">
                                          <p:stCondLst>
                                            <p:cond delay="0"/>
                                          </p:stCondLst>
                                        </p:cTn>
                                        <p:tgtEl>
                                          <p:spTgt spid="20"/>
                                        </p:tgtEl>
                                        <p:attrNameLst>
                                          <p:attrName>style.visibility</p:attrName>
                                        </p:attrNameLst>
                                      </p:cBhvr>
                                      <p:to>
                                        <p:strVal val="visible"/>
                                      </p:to>
                                    </p:set>
                                    <p:animEffect transition="in" filter="fade">
                                      <p:cBhvr additive="repl">
                                        <p:cTn id="116" dur="2000"/>
                                        <p:tgtEl>
                                          <p:spTgt spid="20"/>
                                        </p:tgtEl>
                                      </p:cBhvr>
                                    </p:animEffect>
                                    <p:anim calcmode="lin" valueType="num">
                                      <p:cBhvr additive="repl">
                                        <p:cTn id="117" dur="2000" fill="hold"/>
                                        <p:tgtEl>
                                          <p:spTgt spid="20"/>
                                        </p:tgtEl>
                                        <p:attrNameLst>
                                          <p:attrName>ppt_x</p:attrName>
                                        </p:attrNameLst>
                                      </p:cBhvr>
                                      <p:tavLst>
                                        <p:tav tm="100000">
                                          <p:val>
                                            <p:strVal val="#ppt_x"/>
                                          </p:val>
                                        </p:tav>
                                        <p:tav>
                                          <p:val>
                                            <p:strVal val="#ppt_x"/>
                                          </p:val>
                                        </p:tav>
                                      </p:tavLst>
                                    </p:anim>
                                    <p:anim calcmode="lin" valueType="num">
                                      <p:cBhvr additive="repl">
                                        <p:cTn id="118" dur="2000" fill="hold"/>
                                        <p:tgtEl>
                                          <p:spTgt spid="20"/>
                                        </p:tgtEl>
                                        <p:attrNameLst>
                                          <p:attrName>ppt_y</p:attrName>
                                        </p:attrNameLst>
                                      </p:cBhvr>
                                      <p:tavLst>
                                        <p:tav tm="100000">
                                          <p:val>
                                            <p:strVal val="#ppt_y+.1"/>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1021" y="5445224"/>
            <a:ext cx="9036496" cy="1152127"/>
          </a:xfrm>
          <a:effectLst>
            <a:outerShdw blurRad="63500" dist="35921" dir="2700000" algn="ctr" rotWithShape="0">
              <a:schemeClr val="tx2">
                <a:alpha val="74998"/>
              </a:schemeClr>
            </a:outerShdw>
          </a:effectLst>
          <a:extLst/>
        </p:spPr>
        <p:txBody>
          <a:bodyPr anchor="t"/>
          <a:lstStyle/>
          <a:p>
            <a:pPr>
              <a:defRPr/>
            </a:pPr>
            <a:r>
              <a:rPr lang="zh-CN" altLang="en-US" sz="4000" b="1" dirty="0">
                <a:effectLst>
                  <a:glow rad="127000">
                    <a:schemeClr val="tx1"/>
                  </a:glow>
                </a:effectLst>
                <a:latin typeface="SimHei" panose="02010609060101010101" pitchFamily="49" charset="-122"/>
                <a:ea typeface="SimHei" panose="02010609060101010101" pitchFamily="49" charset="-122"/>
                <a:cs typeface="ＭＳ Ｐゴシック" charset="0"/>
              </a:rPr>
              <a:t>基督将保护耶路撒冷的公民不受太阳晒也不被雨淋。</a:t>
            </a:r>
            <a:r>
              <a:rPr lang="en-US" sz="4000" b="1" dirty="0">
                <a:effectLst>
                  <a:glow rad="127000">
                    <a:schemeClr val="tx1"/>
                  </a:glow>
                </a:effectLst>
                <a:latin typeface="SimHei" panose="02010609060101010101" pitchFamily="49" charset="-122"/>
                <a:ea typeface="SimHei" panose="02010609060101010101" pitchFamily="49" charset="-122"/>
                <a:cs typeface="ＭＳ Ｐゴシック" charset="0"/>
              </a:rPr>
              <a:t> (4:5-6).</a:t>
            </a:r>
          </a:p>
        </p:txBody>
      </p:sp>
      <p:pic>
        <p:nvPicPr>
          <p:cNvPr id="2" name="Picture 1"/>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601373711"/>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zh-CN" altLang="en-US" sz="4800" b="1" dirty="0">
                <a:effectLst>
                  <a:glow rad="127000">
                    <a:schemeClr val="tx1"/>
                  </a:glow>
                </a:effectLst>
                <a:latin typeface="SimHei" panose="02010609060101010101" pitchFamily="49" charset="-122"/>
                <a:ea typeface="SimHei" panose="02010609060101010101" pitchFamily="49" charset="-122"/>
                <a:cs typeface="ＭＳ Ｐゴシック" charset="0"/>
              </a:rPr>
              <a:t>主要的概念</a:t>
            </a:r>
            <a:endParaRPr lang="en-US" sz="4800" b="1" dirty="0">
              <a:effectLst>
                <a:glow rad="127000">
                  <a:schemeClr val="tx1"/>
                </a:glow>
              </a:effectLst>
              <a:latin typeface="SimHei" panose="02010609060101010101" pitchFamily="49" charset="-122"/>
              <a:ea typeface="SimHei" panose="02010609060101010101" pitchFamily="49" charset="-122"/>
              <a:cs typeface="ＭＳ Ｐゴシック" charset="0"/>
            </a:endParaRPr>
          </a:p>
        </p:txBody>
      </p:sp>
      <p:pic>
        <p:nvPicPr>
          <p:cNvPr id="2" name="Picture 1"/>
          <p:cNvPicPr>
            <a:picLocks noChangeAspect="1"/>
          </p:cNvPicPr>
          <p:nvPr/>
        </p:nvPicPr>
        <p:blipFill>
          <a:blip r:embed="rId3"/>
          <a:stretch>
            <a:fillRect/>
          </a:stretch>
        </p:blipFill>
        <p:spPr>
          <a:xfrm>
            <a:off x="-36512" y="864096"/>
            <a:ext cx="9235660" cy="6021288"/>
          </a:xfrm>
          <a:prstGeom prst="rect">
            <a:avLst/>
          </a:prstGeom>
        </p:spPr>
      </p:pic>
      <p:sp>
        <p:nvSpPr>
          <p:cNvPr id="7" name="Rectangle 2"/>
          <p:cNvSpPr txBox="1">
            <a:spLocks noChangeArrowheads="1"/>
          </p:cNvSpPr>
          <p:nvPr/>
        </p:nvSpPr>
        <p:spPr bwMode="auto">
          <a:xfrm>
            <a:off x="0" y="1700808"/>
            <a:ext cx="9144000" cy="30963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49263">
              <a:defRPr/>
            </a:pPr>
            <a:r>
              <a:rPr lang="zh-CN" altLang="en-US" sz="5400" b="1" kern="0" dirty="0">
                <a:effectLst>
                  <a:glow rad="127000">
                    <a:schemeClr val="tx1"/>
                  </a:glow>
                </a:effectLst>
                <a:latin typeface="SimHei" panose="02010609060101010101" pitchFamily="49" charset="-122"/>
                <a:ea typeface="SimHei" panose="02010609060101010101" pitchFamily="49" charset="-122"/>
                <a:cs typeface="ＭＳ Ｐゴシック" charset="0"/>
              </a:rPr>
              <a:t>耶稣将带给世界真理、平安、</a:t>
            </a:r>
            <a:endParaRPr lang="en-US" altLang="zh-CN" sz="5400" b="1" kern="0" dirty="0">
              <a:effectLst>
                <a:glow rad="127000">
                  <a:schemeClr val="tx1"/>
                </a:glow>
              </a:effectLst>
              <a:latin typeface="SimHei" panose="02010609060101010101" pitchFamily="49" charset="-122"/>
              <a:ea typeface="SimHei" panose="02010609060101010101" pitchFamily="49" charset="-122"/>
              <a:cs typeface="ＭＳ Ｐゴシック" charset="0"/>
            </a:endParaRPr>
          </a:p>
          <a:p>
            <a:pPr defTabSz="449263">
              <a:defRPr/>
            </a:pPr>
            <a:r>
              <a:rPr lang="zh-CN" altLang="en-US" sz="5400" b="1" kern="0" dirty="0">
                <a:effectLst>
                  <a:glow rad="127000">
                    <a:schemeClr val="tx1"/>
                  </a:glow>
                </a:effectLst>
                <a:latin typeface="SimHei" panose="02010609060101010101" pitchFamily="49" charset="-122"/>
                <a:ea typeface="SimHei" panose="02010609060101010101" pitchFamily="49" charset="-122"/>
                <a:cs typeface="ＭＳ Ｐゴシック" charset="0"/>
              </a:rPr>
              <a:t>繁荣、圣洁和保护</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05064394"/>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Main Idea</a:t>
            </a:r>
          </a:p>
        </p:txBody>
      </p:sp>
      <p:pic>
        <p:nvPicPr>
          <p:cNvPr id="6" name="Picture 5"/>
          <p:cNvPicPr>
            <a:picLocks noChangeAspect="1"/>
          </p:cNvPicPr>
          <p:nvPr/>
        </p:nvPicPr>
        <p:blipFill>
          <a:blip r:embed="rId3"/>
          <a:stretch>
            <a:fillRect/>
          </a:stretch>
        </p:blipFill>
        <p:spPr>
          <a:xfrm>
            <a:off x="0" y="0"/>
            <a:ext cx="6858000" cy="6858000"/>
          </a:xfrm>
          <a:prstGeom prst="rect">
            <a:avLst/>
          </a:prstGeom>
        </p:spPr>
      </p:pic>
    </p:spTree>
    <p:extLst>
      <p:ext uri="{BB962C8B-B14F-4D97-AF65-F5344CB8AC3E}">
        <p14:creationId xmlns:p14="http://schemas.microsoft.com/office/powerpoint/2010/main" val="4057509085"/>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09" name="Rectangle 16"/>
          <p:cNvSpPr>
            <a:spLocks noChangeArrowheads="1"/>
          </p:cNvSpPr>
          <p:nvPr/>
        </p:nvSpPr>
        <p:spPr bwMode="auto">
          <a:xfrm>
            <a:off x="0" y="3995738"/>
            <a:ext cx="9144000" cy="762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nchor="ctr">
            <a:spAutoFit/>
          </a:bodyPr>
          <a:lstStyle/>
          <a:p>
            <a:endParaRPr lang="en-US">
              <a:solidFill>
                <a:srgbClr val="000000"/>
              </a:solidFill>
              <a:latin typeface="Comic Sans MS" pitchFamily="66" charset="0"/>
              <a:ea typeface="MS PGothic" pitchFamily="34" charset="-128"/>
              <a:cs typeface="+mn-cs"/>
            </a:endParaRPr>
          </a:p>
        </p:txBody>
      </p:sp>
      <p:sp>
        <p:nvSpPr>
          <p:cNvPr id="785410" name="Rectangle 2"/>
          <p:cNvSpPr>
            <a:spLocks noGrp="1" noChangeArrowheads="1"/>
          </p:cNvSpPr>
          <p:nvPr>
            <p:ph type="ctrTitle"/>
          </p:nvPr>
        </p:nvSpPr>
        <p:spPr>
          <a:xfrm>
            <a:off x="0" y="0"/>
            <a:ext cx="9144000" cy="1505702"/>
          </a:xfrm>
          <a:solidFill>
            <a:schemeClr val="tx1"/>
          </a:solidFill>
          <a:ln>
            <a:noFill/>
          </a:ln>
        </p:spPr>
        <p:txBody>
          <a:bodyPr vert="horz" wrap="square" lIns="92075" tIns="46038" rIns="92075" bIns="46038" numCol="1" anchor="ctr" anchorCtr="0" compatLnSpc="1">
            <a:prstTxWarp prst="textNoShape">
              <a:avLst/>
            </a:prstTxWarp>
          </a:bodyPr>
          <a:lstStyle/>
          <a:p>
            <a:pPr algn="ctr" eaLnBrk="1" hangingPunct="1"/>
            <a:r>
              <a:rPr lang="zh-TW" altLang="en-US" sz="6000" dirty="0">
                <a:solidFill>
                  <a:srgbClr val="FFFFFF"/>
                </a:solidFill>
                <a:latin typeface="NSimSun" pitchFamily="49" charset="-122"/>
                <a:ea typeface="NSimSun" pitchFamily="49" charset="-122"/>
              </a:rPr>
              <a:t>启 示 录 </a:t>
            </a:r>
            <a:r>
              <a:rPr lang="en-US" sz="6000" dirty="0">
                <a:solidFill>
                  <a:srgbClr val="FFFFFF"/>
                </a:solidFill>
                <a:latin typeface="NSimSun" pitchFamily="49" charset="-122"/>
                <a:ea typeface="NSimSun" pitchFamily="49" charset="-122"/>
              </a:rPr>
              <a:t> 20:4-6  </a:t>
            </a:r>
            <a:r>
              <a:rPr lang="zh-TW" altLang="en-US" sz="6000" dirty="0">
                <a:solidFill>
                  <a:srgbClr val="FFFFFF"/>
                </a:solidFill>
                <a:latin typeface="NSimSun" pitchFamily="49" charset="-122"/>
                <a:ea typeface="NSimSun" pitchFamily="49" charset="-122"/>
              </a:rPr>
              <a:t>简图 </a:t>
            </a:r>
            <a:endParaRPr lang="en-US" sz="6000" dirty="0">
              <a:solidFill>
                <a:srgbClr val="FFFFFF"/>
              </a:solidFill>
              <a:latin typeface="NSimSun" pitchFamily="49" charset="-122"/>
              <a:ea typeface="NSimSun" pitchFamily="49" charset="-122"/>
            </a:endParaRPr>
          </a:p>
        </p:txBody>
      </p:sp>
      <p:sp>
        <p:nvSpPr>
          <p:cNvPr id="481283" name="Rectangle 3"/>
          <p:cNvSpPr>
            <a:spLocks noChangeArrowheads="1"/>
          </p:cNvSpPr>
          <p:nvPr/>
        </p:nvSpPr>
        <p:spPr bwMode="auto">
          <a:xfrm>
            <a:off x="0" y="4648200"/>
            <a:ext cx="3048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pPr>
            <a:r>
              <a:rPr lang="en-US" sz="2000" b="1" baseline="30000">
                <a:solidFill>
                  <a:srgbClr val="000000"/>
                </a:solidFill>
                <a:latin typeface="Arial" pitchFamily="34" charset="0"/>
                <a:ea typeface="MS PGothic" pitchFamily="34" charset="-128"/>
                <a:cs typeface="+mn-cs"/>
              </a:rPr>
              <a:t>5b </a:t>
            </a:r>
            <a:r>
              <a:rPr lang="zh-CN" altLang="en-US" sz="2000" b="1">
                <a:solidFill>
                  <a:srgbClr val="000000"/>
                </a:solidFill>
                <a:latin typeface="NSimSun" pitchFamily="49" charset="-122"/>
                <a:ea typeface="NSimSun" pitchFamily="49" charset="-122"/>
                <a:cs typeface="+mn-cs"/>
              </a:rPr>
              <a:t>这是头一次的</a:t>
            </a:r>
            <a:r>
              <a:rPr lang="zh-CN" altLang="en-US" sz="2000" b="1">
                <a:solidFill>
                  <a:srgbClr val="FF0000"/>
                </a:solidFill>
                <a:latin typeface="NSimSun" pitchFamily="49" charset="-122"/>
                <a:ea typeface="NSimSun" pitchFamily="49" charset="-122"/>
                <a:cs typeface="+mn-cs"/>
              </a:rPr>
              <a:t>复活。</a:t>
            </a:r>
            <a:r>
              <a:rPr lang="zh-CN" altLang="en-US" sz="2000" b="1">
                <a:solidFill>
                  <a:srgbClr val="000000"/>
                </a:solidFill>
                <a:latin typeface="Arial" pitchFamily="34" charset="0"/>
                <a:ea typeface="MS PGothic" pitchFamily="34" charset="-128"/>
                <a:cs typeface="+mn-cs"/>
              </a:rPr>
              <a:t> </a:t>
            </a:r>
            <a:r>
              <a:rPr lang="en-US" altLang="ja-JP" sz="2000" b="1">
                <a:solidFill>
                  <a:srgbClr val="000000"/>
                </a:solidFill>
                <a:latin typeface="Arial" pitchFamily="34" charset="0"/>
                <a:ea typeface="MS PGothic" pitchFamily="34" charset="-128"/>
                <a:cs typeface="+mn-cs"/>
              </a:rPr>
              <a:t> </a:t>
            </a:r>
            <a:r>
              <a:rPr lang="en-US" altLang="ja-JP" sz="2000" b="1" baseline="30000">
                <a:solidFill>
                  <a:srgbClr val="000000"/>
                </a:solidFill>
                <a:latin typeface="Arial" pitchFamily="34" charset="0"/>
                <a:ea typeface="MS PGothic" pitchFamily="34" charset="-128"/>
                <a:cs typeface="+mn-cs"/>
              </a:rPr>
              <a:t>6a </a:t>
            </a:r>
            <a:r>
              <a:rPr lang="zh-CN" altLang="en-US" sz="2000" b="1">
                <a:solidFill>
                  <a:srgbClr val="000000"/>
                </a:solidFill>
                <a:latin typeface="Arial" pitchFamily="34" charset="0"/>
                <a:ea typeface="MS PGothic" pitchFamily="34" charset="-128"/>
                <a:cs typeface="+mn-cs"/>
              </a:rPr>
              <a:t>在头一次复活有分的、有福了、圣洁了．第二次的死在他们身上没有权柄</a:t>
            </a:r>
            <a:r>
              <a:rPr lang="en-US" altLang="ja-JP" sz="2000" b="1">
                <a:solidFill>
                  <a:srgbClr val="000000"/>
                </a:solidFill>
                <a:latin typeface="Arial" pitchFamily="34" charset="0"/>
                <a:ea typeface="MS PGothic" pitchFamily="34" charset="-128"/>
                <a:cs typeface="+mn-cs"/>
              </a:rPr>
              <a:t>…</a:t>
            </a:r>
            <a:endParaRPr lang="en-US" sz="2000" b="1">
              <a:solidFill>
                <a:srgbClr val="000000"/>
              </a:solidFill>
              <a:latin typeface="Arial" pitchFamily="34" charset="0"/>
              <a:ea typeface="MS PGothic" pitchFamily="34" charset="-128"/>
              <a:cs typeface="+mn-cs"/>
            </a:endParaRP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pPr>
            <a:r>
              <a:rPr lang="en-US" sz="2000" b="1" baseline="30000">
                <a:solidFill>
                  <a:srgbClr val="000000"/>
                </a:solidFill>
                <a:latin typeface="Arial" pitchFamily="34" charset="0"/>
                <a:ea typeface="MS PGothic" pitchFamily="34" charset="-128"/>
                <a:cs typeface="+mn-cs"/>
              </a:rPr>
              <a:t>5a </a:t>
            </a:r>
            <a:r>
              <a:rPr lang="zh-CN" altLang="en-US" b="1">
                <a:solidFill>
                  <a:srgbClr val="000000"/>
                </a:solidFill>
                <a:latin typeface="NSimSun" pitchFamily="49" charset="-122"/>
                <a:ea typeface="NSimSun" pitchFamily="49" charset="-122"/>
                <a:cs typeface="+mn-cs"/>
              </a:rPr>
              <a:t>其余的死人还没有</a:t>
            </a:r>
            <a:r>
              <a:rPr lang="zh-CN" altLang="en-US" b="1">
                <a:solidFill>
                  <a:srgbClr val="AB3226"/>
                </a:solidFill>
                <a:latin typeface="NSimSun" pitchFamily="49" charset="-122"/>
                <a:ea typeface="NSimSun" pitchFamily="49" charset="-122"/>
                <a:cs typeface="+mn-cs"/>
              </a:rPr>
              <a:t>复活</a:t>
            </a:r>
            <a:r>
              <a:rPr lang="zh-CN" altLang="en-US" b="1">
                <a:solidFill>
                  <a:srgbClr val="000000"/>
                </a:solidFill>
                <a:latin typeface="NSimSun" pitchFamily="49" charset="-122"/>
                <a:ea typeface="NSimSun" pitchFamily="49" charset="-122"/>
                <a:cs typeface="+mn-cs"/>
              </a:rPr>
              <a:t>、直等那</a:t>
            </a:r>
            <a:r>
              <a:rPr lang="zh-CN" altLang="en-US" b="1">
                <a:solidFill>
                  <a:srgbClr val="2E3ED0"/>
                </a:solidFill>
                <a:latin typeface="NSimSun" pitchFamily="49" charset="-122"/>
                <a:ea typeface="NSimSun" pitchFamily="49" charset="-122"/>
                <a:cs typeface="+mn-cs"/>
              </a:rPr>
              <a:t>一千年</a:t>
            </a:r>
            <a:r>
              <a:rPr lang="zh-CN" altLang="en-US" b="1">
                <a:solidFill>
                  <a:srgbClr val="000000"/>
                </a:solidFill>
                <a:latin typeface="NSimSun" pitchFamily="49" charset="-122"/>
                <a:ea typeface="NSimSun" pitchFamily="49" charset="-122"/>
                <a:cs typeface="+mn-cs"/>
              </a:rPr>
              <a:t>完了。 </a:t>
            </a:r>
            <a:r>
              <a:rPr lang="en-US" altLang="ja-JP" b="1">
                <a:solidFill>
                  <a:srgbClr val="000000"/>
                </a:solidFill>
                <a:latin typeface="NSimSun" pitchFamily="49" charset="-122"/>
                <a:ea typeface="NSimSun" pitchFamily="49" charset="-122"/>
                <a:cs typeface="+mn-cs"/>
              </a:rPr>
              <a:t>.</a:t>
            </a:r>
            <a:endParaRPr lang="en-US" b="1">
              <a:solidFill>
                <a:srgbClr val="000000"/>
              </a:solidFill>
              <a:latin typeface="NSimSun" pitchFamily="49" charset="-122"/>
              <a:ea typeface="NSimSun" pitchFamily="49" charset="-122"/>
              <a:cs typeface="+mn-cs"/>
            </a:endParaRP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pPr>
            <a:r>
              <a:rPr lang="en-US" sz="2000" b="1" baseline="30000">
                <a:solidFill>
                  <a:srgbClr val="000000"/>
                </a:solidFill>
                <a:latin typeface="Arial" pitchFamily="34" charset="0"/>
                <a:ea typeface="MS PGothic" pitchFamily="34" charset="-128"/>
                <a:cs typeface="+mn-cs"/>
              </a:rPr>
              <a:t>6b  </a:t>
            </a:r>
            <a:r>
              <a:rPr lang="zh-CN" altLang="en-US" sz="2000" b="1">
                <a:solidFill>
                  <a:srgbClr val="000000"/>
                </a:solidFill>
                <a:latin typeface="Arial" pitchFamily="34" charset="0"/>
                <a:ea typeface="MS PGothic" pitchFamily="34" charset="-128"/>
                <a:cs typeface="+mn-cs"/>
              </a:rPr>
              <a:t>他们必作　神和基督的祭司、并要与基督一同作王</a:t>
            </a:r>
            <a:r>
              <a:rPr lang="zh-CN" altLang="en-US" sz="2000" b="1">
                <a:solidFill>
                  <a:srgbClr val="2E3ED0"/>
                </a:solidFill>
                <a:latin typeface="Arial" pitchFamily="34" charset="0"/>
                <a:ea typeface="MS PGothic" pitchFamily="34" charset="-128"/>
                <a:cs typeface="+mn-cs"/>
              </a:rPr>
              <a:t>千一年</a:t>
            </a:r>
            <a:r>
              <a:rPr lang="zh-CN" altLang="en-US" sz="2000" b="1">
                <a:solidFill>
                  <a:srgbClr val="000000"/>
                </a:solidFill>
                <a:latin typeface="Arial" pitchFamily="34" charset="0"/>
                <a:ea typeface="MS PGothic" pitchFamily="34" charset="-128"/>
                <a:cs typeface="+mn-cs"/>
              </a:rPr>
              <a:t>。  </a:t>
            </a:r>
            <a:endParaRPr lang="en-US" b="1">
              <a:solidFill>
                <a:srgbClr val="000000"/>
              </a:solidFill>
              <a:latin typeface="Comic Sans MS" pitchFamily="66" charset="0"/>
              <a:ea typeface="MS PGothic" pitchFamily="34" charset="-128"/>
              <a:cs typeface="+mn-cs"/>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buFont typeface="Wingdings" pitchFamily="2" charset="2"/>
              <a:buNone/>
            </a:pPr>
            <a:r>
              <a:rPr lang="en-US" sz="2000" b="1" baseline="30000">
                <a:solidFill>
                  <a:srgbClr val="000000"/>
                </a:solidFill>
                <a:latin typeface="Arial" pitchFamily="34" charset="0"/>
                <a:ea typeface="MS PGothic" pitchFamily="34" charset="-128"/>
                <a:cs typeface="+mn-cs"/>
              </a:rPr>
              <a:t>4a </a:t>
            </a:r>
            <a:r>
              <a:rPr lang="zh-CN" altLang="en-US" b="1">
                <a:solidFill>
                  <a:srgbClr val="000000"/>
                </a:solidFill>
                <a:latin typeface="Comic Sans MS" pitchFamily="66" charset="0"/>
                <a:ea typeface="SimSun" pitchFamily="2" charset="-122"/>
                <a:cs typeface="+mn-cs"/>
              </a:rPr>
              <a:t>我又看见几个宝座、也有坐在上面的、并有审判的权柄赐给他们．我又看见那些因为给耶稣作见证、并为　神之道被斩者的灵魂、和那没有拜过兽与兽像、也没有在额上和手上受过他印记之人的灵魂</a:t>
            </a:r>
            <a:r>
              <a:rPr lang="en-US" altLang="ja-JP" sz="2000" b="1">
                <a:solidFill>
                  <a:srgbClr val="000000"/>
                </a:solidFill>
                <a:latin typeface="Arial" pitchFamily="34" charset="0"/>
                <a:ea typeface="MS PGothic" pitchFamily="34" charset="-128"/>
                <a:cs typeface="+mn-cs"/>
              </a:rPr>
              <a:t>…</a:t>
            </a:r>
            <a:endParaRPr lang="en-US" sz="2000" b="1">
              <a:solidFill>
                <a:srgbClr val="000000"/>
              </a:solidFill>
              <a:latin typeface="Arial" pitchFamily="34" charset="0"/>
              <a:ea typeface="MS PGothic" pitchFamily="34" charset="-128"/>
              <a:cs typeface="+mn-cs"/>
            </a:endParaRP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buFont typeface="Wingdings" pitchFamily="2" charset="2"/>
              <a:buNone/>
            </a:pPr>
            <a:r>
              <a:rPr lang="en-US" sz="2000" b="1" baseline="30000">
                <a:solidFill>
                  <a:srgbClr val="000000"/>
                </a:solidFill>
                <a:latin typeface="Arial" pitchFamily="34" charset="0"/>
                <a:ea typeface="MS PGothic" pitchFamily="34" charset="-128"/>
                <a:cs typeface="+mn-cs"/>
              </a:rPr>
              <a:t>4b </a:t>
            </a:r>
            <a:r>
              <a:rPr lang="zh-CN" altLang="en-US" b="1">
                <a:solidFill>
                  <a:srgbClr val="000000"/>
                </a:solidFill>
                <a:latin typeface="NSimSun" pitchFamily="49" charset="-122"/>
                <a:ea typeface="NSimSun" pitchFamily="49" charset="-122"/>
                <a:cs typeface="+mn-cs"/>
              </a:rPr>
              <a:t>他们都</a:t>
            </a:r>
            <a:r>
              <a:rPr lang="zh-CN" altLang="en-US" b="1" u="sng">
                <a:solidFill>
                  <a:srgbClr val="AB3226"/>
                </a:solidFill>
                <a:latin typeface="NSimSun" pitchFamily="49" charset="-122"/>
                <a:ea typeface="NSimSun" pitchFamily="49" charset="-122"/>
                <a:cs typeface="+mn-cs"/>
              </a:rPr>
              <a:t>复活了</a:t>
            </a:r>
            <a:r>
              <a:rPr lang="zh-CN" altLang="en-US" b="1">
                <a:solidFill>
                  <a:srgbClr val="000000"/>
                </a:solidFill>
                <a:latin typeface="NSimSun" pitchFamily="49" charset="-122"/>
                <a:ea typeface="NSimSun" pitchFamily="49" charset="-122"/>
                <a:cs typeface="+mn-cs"/>
              </a:rPr>
              <a:t>、与基督一同作王</a:t>
            </a:r>
            <a:r>
              <a:rPr lang="zh-CN" altLang="en-US" b="1">
                <a:solidFill>
                  <a:srgbClr val="2E3ED0"/>
                </a:solidFill>
                <a:latin typeface="NSimSun" pitchFamily="49" charset="-122"/>
                <a:ea typeface="NSimSun" pitchFamily="49" charset="-122"/>
                <a:cs typeface="+mn-cs"/>
              </a:rPr>
              <a:t>一千年</a:t>
            </a:r>
            <a:r>
              <a:rPr lang="zh-CN" altLang="en-US">
                <a:solidFill>
                  <a:srgbClr val="000000"/>
                </a:solidFill>
                <a:latin typeface="Comic Sans MS" pitchFamily="66" charset="0"/>
                <a:ea typeface="SimSun" pitchFamily="2" charset="-122"/>
                <a:cs typeface="+mn-cs"/>
              </a:rPr>
              <a:t>。 </a:t>
            </a:r>
            <a:endParaRPr lang="en-US" b="1">
              <a:solidFill>
                <a:srgbClr val="000000"/>
              </a:solidFill>
              <a:latin typeface="Arial" pitchFamily="34" charset="0"/>
              <a:ea typeface="MS PGothic" pitchFamily="34" charset="-128"/>
              <a:cs typeface="+mn-cs"/>
            </a:endParaRPr>
          </a:p>
        </p:txBody>
      </p:sp>
      <p:pic>
        <p:nvPicPr>
          <p:cNvPr id="481291" name="Picture 11" descr="ar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1000" y="3492500"/>
            <a:ext cx="984250"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467600" y="3492500"/>
            <a:ext cx="984250"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5418"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algn="ctr"/>
            <a:r>
              <a:rPr lang="en-US">
                <a:solidFill>
                  <a:srgbClr val="FFFFFF"/>
                </a:solidFill>
                <a:latin typeface="Comic Sans MS" pitchFamily="66" charset="0"/>
                <a:ea typeface="MS PGothic" pitchFamily="34" charset="-128"/>
                <a:cs typeface="+mn-cs"/>
              </a:rPr>
              <a:t>1000 </a:t>
            </a:r>
            <a:r>
              <a:rPr lang="zh-TW" altLang="en-US" b="1">
                <a:solidFill>
                  <a:srgbClr val="FFFFFF"/>
                </a:solidFill>
                <a:latin typeface="Comic Sans MS" pitchFamily="66" charset="0"/>
                <a:ea typeface="MS PGothic" pitchFamily="34" charset="-128"/>
                <a:cs typeface="+mn-cs"/>
              </a:rPr>
              <a:t>年</a:t>
            </a:r>
            <a:r>
              <a:rPr lang="zh-TW" altLang="en-US">
                <a:solidFill>
                  <a:srgbClr val="FFFFFF"/>
                </a:solidFill>
                <a:latin typeface="Comic Sans MS" pitchFamily="66" charset="0"/>
                <a:ea typeface="MS PGothic" pitchFamily="34" charset="-128"/>
                <a:cs typeface="+mn-cs"/>
              </a:rPr>
              <a:t> </a:t>
            </a:r>
            <a:endParaRPr lang="en-US">
              <a:solidFill>
                <a:srgbClr val="FFFFFF"/>
              </a:solidFill>
              <a:latin typeface="Comic Sans MS" pitchFamily="66" charset="0"/>
              <a:ea typeface="MS PGothic" pitchFamily="34" charset="-128"/>
              <a:cs typeface="+mn-cs"/>
            </a:endParaRPr>
          </a:p>
        </p:txBody>
      </p:sp>
    </p:spTree>
    <p:extLst>
      <p:ext uri="{BB962C8B-B14F-4D97-AF65-F5344CB8AC3E}">
        <p14:creationId xmlns:p14="http://schemas.microsoft.com/office/powerpoint/2010/main" val="19381545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NatGeo Photo of the Day 2010 - autumn-landscape-colorful-leaves_25289_990x742.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81419" y="0"/>
            <a:ext cx="7982417" cy="1068256"/>
          </a:xfrm>
        </p:spPr>
        <p:txBody>
          <a:bodyPr/>
          <a:lstStyle/>
          <a:p>
            <a:r>
              <a:rPr lang="zh-CN" altLang="en-US" dirty="0">
                <a:solidFill>
                  <a:srgbClr val="FFFFFF"/>
                </a:solidFill>
                <a:effectLst>
                  <a:glow rad="241300">
                    <a:schemeClr val="tx1">
                      <a:alpha val="75000"/>
                    </a:schemeClr>
                  </a:glow>
                </a:effectLst>
              </a:rPr>
              <a:t>千禧年的目的</a:t>
            </a:r>
            <a:endParaRPr lang="en-US" dirty="0">
              <a:solidFill>
                <a:srgbClr val="FFFFFF"/>
              </a:solidFill>
              <a:effectLst>
                <a:glow rad="241300">
                  <a:schemeClr val="tx1">
                    <a:alpha val="75000"/>
                  </a:schemeClr>
                </a:glow>
              </a:effectLst>
            </a:endParaRPr>
          </a:p>
        </p:txBody>
      </p:sp>
      <p:sp>
        <p:nvSpPr>
          <p:cNvPr id="4" name="Text Box 37"/>
          <p:cNvSpPr txBox="1">
            <a:spLocks noChangeArrowheads="1"/>
          </p:cNvSpPr>
          <p:nvPr/>
        </p:nvSpPr>
        <p:spPr bwMode="auto">
          <a:xfrm>
            <a:off x="8413782" y="64606"/>
            <a:ext cx="695270" cy="463846"/>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fontAlgn="auto" hangingPunct="1">
              <a:spcBef>
                <a:spcPts val="0"/>
              </a:spcBef>
              <a:spcAft>
                <a:spcPts val="0"/>
              </a:spcAft>
            </a:pPr>
            <a:r>
              <a:rPr lang="en-US" b="1" dirty="0">
                <a:solidFill>
                  <a:srgbClr val="FFFFFF"/>
                </a:solidFill>
                <a:latin typeface="Arial" charset="0"/>
                <a:cs typeface="Arial" charset="0"/>
              </a:rPr>
              <a:t>424</a:t>
            </a:r>
          </a:p>
        </p:txBody>
      </p:sp>
      <p:sp>
        <p:nvSpPr>
          <p:cNvPr id="5" name="Title 1"/>
          <p:cNvSpPr txBox="1">
            <a:spLocks/>
          </p:cNvSpPr>
          <p:nvPr/>
        </p:nvSpPr>
        <p:spPr bwMode="auto">
          <a:xfrm>
            <a:off x="166628" y="1281022"/>
            <a:ext cx="8942424" cy="42959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indent="-742950" defTabSz="457200">
              <a:buFont typeface="+mj-ea"/>
              <a:buAutoNum type="circleNumDbPlain"/>
            </a:pPr>
            <a:r>
              <a:rPr lang="zh-CN" altLang="en-US" sz="4000" dirty="0">
                <a:solidFill>
                  <a:srgbClr val="FFFFFF"/>
                </a:solidFill>
                <a:effectLst>
                  <a:glow rad="241300">
                    <a:srgbClr val="000000">
                      <a:alpha val="75000"/>
                    </a:srgbClr>
                  </a:glow>
                </a:effectLst>
              </a:rPr>
              <a:t>审判天使</a:t>
            </a:r>
            <a:endParaRPr lang="zh-CN" altLang="en-US" sz="4000" dirty="0">
              <a:solidFill>
                <a:srgbClr val="FFFFFF"/>
              </a:solidFill>
              <a:effectLst>
                <a:glow rad="266700">
                  <a:srgbClr val="000000">
                    <a:alpha val="75000"/>
                  </a:srgbClr>
                </a:glow>
              </a:effectLst>
            </a:endParaRPr>
          </a:p>
        </p:txBody>
      </p:sp>
    </p:spTree>
    <p:extLst>
      <p:ext uri="{BB962C8B-B14F-4D97-AF65-F5344CB8AC3E}">
        <p14:creationId xmlns:p14="http://schemas.microsoft.com/office/powerpoint/2010/main" val="29630898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1907703" y="1124744"/>
            <a:ext cx="7043645" cy="5184576"/>
          </a:xfrm>
        </p:spPr>
        <p:txBody>
          <a:bodyPr/>
          <a:lstStyle/>
          <a:p>
            <a:r>
              <a:rPr lang="ru-RU" altLang="ja-JP" sz="3200" b="1" dirty="0">
                <a:latin typeface="Arial"/>
                <a:cs typeface="Arial"/>
              </a:rPr>
              <a:t>“</a:t>
            </a:r>
            <a:r>
              <a:rPr lang="zh-CN" altLang="en-US" sz="3200" b="1" i="0" dirty="0">
                <a:latin typeface="Arial"/>
                <a:cs typeface="Arial"/>
              </a:rPr>
              <a:t>你们不知道圣徒要审判世界吗？既然世界要由你们来审判，难道你们不配审判这些最小的事吗？ 你们不知道我们要审判天使吗？何况今生的事呢？</a:t>
            </a:r>
            <a:r>
              <a:rPr lang="ru-RU" altLang="ja-JP" sz="3200" b="1" dirty="0">
                <a:latin typeface="Arial"/>
                <a:cs typeface="Arial"/>
              </a:rPr>
              <a:t>”</a:t>
            </a:r>
            <a:br>
              <a:rPr lang="en-US" sz="3200" b="1" dirty="0">
                <a:latin typeface="Arial"/>
                <a:cs typeface="Arial"/>
              </a:rPr>
            </a:br>
            <a:r>
              <a:rPr lang="en-US" sz="3200" b="1" dirty="0">
                <a:latin typeface="Arial"/>
                <a:cs typeface="Arial"/>
              </a:rPr>
              <a:t>(</a:t>
            </a:r>
            <a:r>
              <a:rPr lang="zh-CN" altLang="en-US" sz="3200" b="1" dirty="0">
                <a:latin typeface="Arial"/>
                <a:cs typeface="Arial"/>
              </a:rPr>
              <a:t>林前 </a:t>
            </a:r>
            <a:r>
              <a:rPr lang="en-US" sz="3200" b="1" dirty="0">
                <a:latin typeface="Arial"/>
                <a:cs typeface="Arial"/>
              </a:rPr>
              <a:t>6:2-3 </a:t>
            </a:r>
            <a:r>
              <a:rPr lang="en-US" sz="2400" b="1" dirty="0">
                <a:latin typeface="Arial"/>
                <a:cs typeface="Arial"/>
              </a:rPr>
              <a:t>CNVS</a:t>
            </a:r>
            <a:r>
              <a:rPr lang="en-US" sz="3200" b="1" dirty="0">
                <a:latin typeface="Arial"/>
                <a:cs typeface="Arial"/>
              </a:rPr>
              <a:t>)</a:t>
            </a:r>
          </a:p>
        </p:txBody>
      </p:sp>
    </p:spTree>
    <p:extLst>
      <p:ext uri="{BB962C8B-B14F-4D97-AF65-F5344CB8AC3E}">
        <p14:creationId xmlns:p14="http://schemas.microsoft.com/office/powerpoint/2010/main" val="30866700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NatGeo Photo of the Day 2010 - autumn-landscape-colorful-leaves_25289_990x742.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81419" y="0"/>
            <a:ext cx="7982417" cy="1068256"/>
          </a:xfrm>
        </p:spPr>
        <p:txBody>
          <a:bodyPr/>
          <a:lstStyle/>
          <a:p>
            <a:r>
              <a:rPr lang="zh-CN" altLang="en-US" dirty="0">
                <a:solidFill>
                  <a:srgbClr val="FFFFFF"/>
                </a:solidFill>
                <a:effectLst>
                  <a:glow rad="241300">
                    <a:schemeClr val="tx1">
                      <a:alpha val="75000"/>
                    </a:schemeClr>
                  </a:glow>
                </a:effectLst>
              </a:rPr>
              <a:t>千禧年的目的</a:t>
            </a:r>
            <a:endParaRPr lang="en-US" dirty="0">
              <a:solidFill>
                <a:srgbClr val="FFFFFF"/>
              </a:solidFill>
              <a:effectLst>
                <a:glow rad="241300">
                  <a:schemeClr val="tx1">
                    <a:alpha val="75000"/>
                  </a:schemeClr>
                </a:glow>
              </a:effectLst>
            </a:endParaRPr>
          </a:p>
        </p:txBody>
      </p:sp>
      <p:sp>
        <p:nvSpPr>
          <p:cNvPr id="4" name="Text Box 37"/>
          <p:cNvSpPr txBox="1">
            <a:spLocks noChangeArrowheads="1"/>
          </p:cNvSpPr>
          <p:nvPr/>
        </p:nvSpPr>
        <p:spPr bwMode="auto">
          <a:xfrm>
            <a:off x="8413782" y="64606"/>
            <a:ext cx="695270" cy="463846"/>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fontAlgn="auto" hangingPunct="1">
              <a:spcBef>
                <a:spcPts val="0"/>
              </a:spcBef>
              <a:spcAft>
                <a:spcPts val="0"/>
              </a:spcAft>
            </a:pPr>
            <a:r>
              <a:rPr lang="en-US" b="1" dirty="0">
                <a:solidFill>
                  <a:srgbClr val="FFFFFF"/>
                </a:solidFill>
                <a:latin typeface="Arial" charset="0"/>
                <a:cs typeface="Arial" charset="0"/>
              </a:rPr>
              <a:t>424</a:t>
            </a:r>
          </a:p>
        </p:txBody>
      </p:sp>
      <p:sp>
        <p:nvSpPr>
          <p:cNvPr id="5" name="Title 1"/>
          <p:cNvSpPr txBox="1">
            <a:spLocks/>
          </p:cNvSpPr>
          <p:nvPr/>
        </p:nvSpPr>
        <p:spPr bwMode="auto">
          <a:xfrm>
            <a:off x="166628" y="1281022"/>
            <a:ext cx="8942424" cy="42959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indent="-742950" defTabSz="457200">
              <a:buFont typeface="+mj-ea"/>
              <a:buAutoNum type="circleNumDbPlain"/>
            </a:pPr>
            <a:r>
              <a:rPr lang="zh-CN" altLang="en-US" sz="4000" dirty="0">
                <a:solidFill>
                  <a:srgbClr val="FFFFFF"/>
                </a:solidFill>
                <a:effectLst>
                  <a:glow rad="241300">
                    <a:srgbClr val="000000">
                      <a:alpha val="75000"/>
                    </a:srgbClr>
                  </a:glow>
                </a:effectLst>
              </a:rPr>
              <a:t>审判天使</a:t>
            </a:r>
            <a:endParaRPr lang="en-US" sz="4000" dirty="0">
              <a:solidFill>
                <a:srgbClr val="FFFFFF"/>
              </a:solidFill>
              <a:effectLst>
                <a:glow rad="241300">
                  <a:srgbClr val="000000">
                    <a:alpha val="75000"/>
                  </a:srgbClr>
                </a:glow>
              </a:effectLst>
            </a:endParaRPr>
          </a:p>
          <a:p>
            <a:pPr marL="742950" indent="-742950" defTabSz="457200">
              <a:buFont typeface="+mj-ea"/>
              <a:buAutoNum type="circleNumDbPlain"/>
            </a:pPr>
            <a:r>
              <a:rPr lang="zh-CN" altLang="en-US" sz="4000" dirty="0">
                <a:solidFill>
                  <a:srgbClr val="FFFFFF"/>
                </a:solidFill>
                <a:effectLst>
                  <a:glow rad="241300">
                    <a:srgbClr val="000000">
                      <a:alpha val="75000"/>
                    </a:srgbClr>
                  </a:glow>
                </a:effectLst>
              </a:rPr>
              <a:t>掌管天下</a:t>
            </a:r>
            <a:endParaRPr lang="en-US" sz="4000" dirty="0">
              <a:solidFill>
                <a:srgbClr val="FFFFFF"/>
              </a:solidFill>
              <a:effectLst>
                <a:glow rad="241300">
                  <a:srgbClr val="000000">
                    <a:alpha val="75000"/>
                  </a:srgbClr>
                </a:glow>
              </a:effectLst>
            </a:endParaRPr>
          </a:p>
        </p:txBody>
      </p:sp>
    </p:spTree>
    <p:extLst>
      <p:ext uri="{BB962C8B-B14F-4D97-AF65-F5344CB8AC3E}">
        <p14:creationId xmlns:p14="http://schemas.microsoft.com/office/powerpoint/2010/main" val="9798887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ctrTitle"/>
          </p:nvPr>
        </p:nvSpPr>
        <p:spPr>
          <a:xfrm>
            <a:off x="685800" y="1219200"/>
            <a:ext cx="7772400" cy="990600"/>
          </a:xfrm>
        </p:spPr>
        <p:txBody>
          <a:bodyPr/>
          <a:lstStyle/>
          <a:p>
            <a:pPr>
              <a:defRPr/>
            </a:pPr>
            <a:r>
              <a:rPr lang="zh-CN" altLang="en-US" b="1" dirty="0">
                <a:latin typeface="SimHei" panose="02010609060101010101" pitchFamily="49" charset="-122"/>
                <a:ea typeface="SimHei" panose="02010609060101010101" pitchFamily="49" charset="-122"/>
                <a:cs typeface="Arial"/>
              </a:rPr>
              <a:t>千禧年两个主要的问题</a:t>
            </a:r>
            <a:br>
              <a:rPr lang="en-US" altLang="zh-CN" b="1" dirty="0">
                <a:latin typeface="SimHei" panose="02010609060101010101" pitchFamily="49" charset="-122"/>
                <a:ea typeface="SimHei" panose="02010609060101010101" pitchFamily="49" charset="-122"/>
                <a:cs typeface="Arial"/>
              </a:rPr>
            </a:br>
            <a:endParaRPr lang="en-US" b="1" dirty="0">
              <a:latin typeface="SimHei" panose="02010609060101010101" pitchFamily="49" charset="-122"/>
              <a:ea typeface="SimHei" panose="02010609060101010101" pitchFamily="49" charset="-122"/>
              <a:cs typeface="Arial"/>
            </a:endParaRPr>
          </a:p>
        </p:txBody>
      </p:sp>
      <p:sp>
        <p:nvSpPr>
          <p:cNvPr id="375812" name="Rectangle 4"/>
          <p:cNvSpPr>
            <a:spLocks noChangeArrowheads="1"/>
          </p:cNvSpPr>
          <p:nvPr/>
        </p:nvSpPr>
        <p:spPr bwMode="auto">
          <a:xfrm>
            <a:off x="8458200" y="76200"/>
            <a:ext cx="698500" cy="461963"/>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1" hangingPunct="1">
              <a:defRPr/>
            </a:pPr>
            <a:r>
              <a:rPr lang="en-US" b="1">
                <a:latin typeface="Arial"/>
                <a:cs typeface="Arial"/>
              </a:rPr>
              <a:t>120</a:t>
            </a:r>
            <a:endParaRPr lang="en-US">
              <a:latin typeface="Arial"/>
              <a:cs typeface="Arial"/>
            </a:endParaRPr>
          </a:p>
        </p:txBody>
      </p:sp>
      <p:sp>
        <p:nvSpPr>
          <p:cNvPr id="375813" name="Rectangle 5"/>
          <p:cNvSpPr>
            <a:spLocks noChangeArrowheads="1"/>
          </p:cNvSpPr>
          <p:nvPr/>
        </p:nvSpPr>
        <p:spPr bwMode="auto">
          <a:xfrm>
            <a:off x="685800" y="2209800"/>
            <a:ext cx="8153400" cy="2667000"/>
          </a:xfrm>
          <a:prstGeom prst="rect">
            <a:avLst/>
          </a:prstGeom>
          <a:noFill/>
          <a:ln>
            <a:noFill/>
          </a:ln>
          <a:effectLst>
            <a:outerShdw blurRad="50800" dist="25399" dir="2700000" algn="ctr" rotWithShape="0">
              <a:schemeClr val="bg2">
                <a:alpha val="75000"/>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609600" indent="-609600">
              <a:lnSpc>
                <a:spcPct val="90000"/>
              </a:lnSpc>
              <a:spcBef>
                <a:spcPct val="20000"/>
              </a:spcBef>
              <a:buSzPct val="80000"/>
              <a:buFont typeface="Arial" charset="0"/>
              <a:buAutoNum type="arabicPeriod"/>
              <a:defRPr/>
            </a:pPr>
            <a:r>
              <a:rPr lang="zh-CN" altLang="en-US" sz="4000" b="1" dirty="0">
                <a:latin typeface="SimHei" panose="02010609060101010101" pitchFamily="49" charset="-122"/>
                <a:ea typeface="SimHei" panose="02010609060101010101" pitchFamily="49" charset="-122"/>
                <a:cs typeface="Arial"/>
              </a:rPr>
              <a:t>几时？基督会在千禧年之前或</a:t>
            </a:r>
            <a:endParaRPr lang="en-US" altLang="zh-CN" sz="4000" b="1" dirty="0">
              <a:latin typeface="SimHei" panose="02010609060101010101" pitchFamily="49" charset="-122"/>
              <a:ea typeface="SimHei" panose="02010609060101010101" pitchFamily="49" charset="-122"/>
              <a:cs typeface="Arial"/>
            </a:endParaRPr>
          </a:p>
          <a:p>
            <a:pPr>
              <a:lnSpc>
                <a:spcPct val="90000"/>
              </a:lnSpc>
              <a:spcBef>
                <a:spcPct val="20000"/>
              </a:spcBef>
              <a:buSzPct val="80000"/>
              <a:defRPr/>
            </a:pPr>
            <a:r>
              <a:rPr lang="zh-CN" altLang="en-US" sz="4000" b="1" dirty="0">
                <a:latin typeface="SimHei" panose="02010609060101010101" pitchFamily="49" charset="-122"/>
                <a:ea typeface="SimHei" panose="02010609060101010101" pitchFamily="49" charset="-122"/>
                <a:cs typeface="Arial"/>
              </a:rPr>
              <a:t>  之后再来呢？</a:t>
            </a:r>
            <a:endParaRPr lang="en-US" altLang="zh-CN" sz="4000" b="1" dirty="0">
              <a:latin typeface="SimHei" panose="02010609060101010101" pitchFamily="49" charset="-122"/>
              <a:ea typeface="SimHei" panose="02010609060101010101" pitchFamily="49" charset="-122"/>
              <a:cs typeface="Arial"/>
            </a:endParaRPr>
          </a:p>
          <a:p>
            <a:pPr>
              <a:lnSpc>
                <a:spcPct val="90000"/>
              </a:lnSpc>
              <a:spcBef>
                <a:spcPct val="20000"/>
              </a:spcBef>
              <a:buSzPct val="80000"/>
              <a:defRPr/>
            </a:pPr>
            <a:endParaRPr lang="en-US" sz="3200" b="1" i="1" dirty="0">
              <a:latin typeface="SimHei" panose="02010609060101010101" pitchFamily="49" charset="-122"/>
              <a:ea typeface="SimHei" panose="02010609060101010101" pitchFamily="49" charset="-122"/>
              <a:cs typeface="Arial"/>
            </a:endParaRPr>
          </a:p>
          <a:p>
            <a:pPr marL="742950" indent="-742950">
              <a:lnSpc>
                <a:spcPct val="90000"/>
              </a:lnSpc>
              <a:spcBef>
                <a:spcPct val="20000"/>
              </a:spcBef>
              <a:buSzPct val="80000"/>
              <a:buAutoNum type="arabicPeriod" startAt="2"/>
              <a:defRPr/>
            </a:pPr>
            <a:r>
              <a:rPr lang="zh-CN" altLang="en-US" sz="3600" b="1" dirty="0">
                <a:latin typeface="SimHei" panose="02010609060101010101" pitchFamily="49" charset="-122"/>
                <a:ea typeface="SimHei" panose="02010609060101010101" pitchFamily="49" charset="-122"/>
                <a:cs typeface="Arial"/>
              </a:rPr>
              <a:t>什么？大家一致同意有千禧年，但是它是什么样的呢？</a:t>
            </a:r>
            <a:endParaRPr lang="en-US" sz="3200" b="1" i="1" dirty="0">
              <a:latin typeface="SimHei" panose="02010609060101010101" pitchFamily="49" charset="-122"/>
              <a:ea typeface="SimHei" panose="02010609060101010101" pitchFamily="49" charset="-122"/>
              <a:cs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NatGeo Photo of the Day 2010 - autumn-landscape-colorful-leaves_25289_990x742.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81419" y="0"/>
            <a:ext cx="7982417" cy="1068256"/>
          </a:xfrm>
        </p:spPr>
        <p:txBody>
          <a:bodyPr/>
          <a:lstStyle/>
          <a:p>
            <a:r>
              <a:rPr lang="zh-CN" altLang="en-US" dirty="0">
                <a:solidFill>
                  <a:srgbClr val="FFFFFF"/>
                </a:solidFill>
                <a:effectLst>
                  <a:glow rad="241300">
                    <a:schemeClr val="tx1">
                      <a:alpha val="75000"/>
                    </a:schemeClr>
                  </a:glow>
                </a:effectLst>
              </a:rPr>
              <a:t>千禧年的目的</a:t>
            </a:r>
            <a:endParaRPr lang="en-US" dirty="0">
              <a:solidFill>
                <a:srgbClr val="FFFFFF"/>
              </a:solidFill>
              <a:effectLst>
                <a:glow rad="241300">
                  <a:schemeClr val="tx1">
                    <a:alpha val="75000"/>
                  </a:schemeClr>
                </a:glow>
              </a:effectLst>
            </a:endParaRPr>
          </a:p>
        </p:txBody>
      </p:sp>
      <p:sp>
        <p:nvSpPr>
          <p:cNvPr id="4" name="Text Box 37"/>
          <p:cNvSpPr txBox="1">
            <a:spLocks noChangeArrowheads="1"/>
          </p:cNvSpPr>
          <p:nvPr/>
        </p:nvSpPr>
        <p:spPr bwMode="auto">
          <a:xfrm>
            <a:off x="8413782" y="64606"/>
            <a:ext cx="695270" cy="463846"/>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fontAlgn="auto" hangingPunct="1">
              <a:spcBef>
                <a:spcPts val="0"/>
              </a:spcBef>
              <a:spcAft>
                <a:spcPts val="0"/>
              </a:spcAft>
            </a:pPr>
            <a:r>
              <a:rPr lang="en-US" b="1" dirty="0">
                <a:solidFill>
                  <a:srgbClr val="FFFFFF"/>
                </a:solidFill>
                <a:latin typeface="Arial" charset="0"/>
                <a:cs typeface="Arial" charset="0"/>
              </a:rPr>
              <a:t>424</a:t>
            </a:r>
          </a:p>
        </p:txBody>
      </p:sp>
      <p:sp>
        <p:nvSpPr>
          <p:cNvPr id="5" name="Title 1"/>
          <p:cNvSpPr txBox="1">
            <a:spLocks/>
          </p:cNvSpPr>
          <p:nvPr/>
        </p:nvSpPr>
        <p:spPr bwMode="auto">
          <a:xfrm>
            <a:off x="166628" y="1281022"/>
            <a:ext cx="8942424" cy="42959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indent="-742950" defTabSz="457200">
              <a:buFont typeface="+mj-ea"/>
              <a:buAutoNum type="circleNumDbPlain"/>
            </a:pPr>
            <a:r>
              <a:rPr lang="zh-CN" altLang="en-US" sz="4000" dirty="0">
                <a:solidFill>
                  <a:srgbClr val="FFFFFF"/>
                </a:solidFill>
                <a:effectLst>
                  <a:glow rad="241300">
                    <a:srgbClr val="000000">
                      <a:alpha val="75000"/>
                    </a:srgbClr>
                  </a:glow>
                </a:effectLst>
              </a:rPr>
              <a:t>审判天使</a:t>
            </a:r>
            <a:endParaRPr lang="en-US" sz="4000" dirty="0">
              <a:solidFill>
                <a:srgbClr val="FFFFFF"/>
              </a:solidFill>
              <a:effectLst>
                <a:glow rad="241300">
                  <a:srgbClr val="000000">
                    <a:alpha val="75000"/>
                  </a:srgbClr>
                </a:glow>
              </a:effectLst>
            </a:endParaRPr>
          </a:p>
          <a:p>
            <a:pPr marL="742950" indent="-742950" defTabSz="457200">
              <a:buFont typeface="+mj-ea"/>
              <a:buAutoNum type="circleNumDbPlain"/>
            </a:pPr>
            <a:r>
              <a:rPr lang="zh-CN" altLang="en-US" sz="4000" dirty="0">
                <a:solidFill>
                  <a:srgbClr val="FFFFFF"/>
                </a:solidFill>
                <a:effectLst>
                  <a:glow rad="241300">
                    <a:srgbClr val="000000">
                      <a:alpha val="75000"/>
                    </a:srgbClr>
                  </a:glow>
                </a:effectLst>
              </a:rPr>
              <a:t>掌管天下</a:t>
            </a:r>
            <a:endParaRPr lang="en-US" sz="4000" dirty="0">
              <a:solidFill>
                <a:srgbClr val="FFFFFF"/>
              </a:solidFill>
              <a:effectLst>
                <a:glow rad="241300">
                  <a:srgbClr val="000000">
                    <a:alpha val="75000"/>
                  </a:srgbClr>
                </a:glow>
              </a:effectLst>
            </a:endParaRPr>
          </a:p>
          <a:p>
            <a:pPr marL="742950" indent="-742950" defTabSz="457200">
              <a:buFont typeface="+mj-ea"/>
              <a:buAutoNum type="circleNumDbPlain"/>
            </a:pPr>
            <a:r>
              <a:rPr lang="zh-CN" altLang="en-US" sz="4000" dirty="0">
                <a:solidFill>
                  <a:srgbClr val="FFFFFF"/>
                </a:solidFill>
                <a:effectLst>
                  <a:glow rad="241300">
                    <a:srgbClr val="000000">
                      <a:alpha val="75000"/>
                    </a:srgbClr>
                  </a:glow>
                </a:effectLst>
              </a:rPr>
              <a:t>恢复洪水前时代的世界 （以赛亚书</a:t>
            </a:r>
            <a:r>
              <a:rPr lang="en-US" altLang="zh-CN" sz="4000" dirty="0">
                <a:solidFill>
                  <a:srgbClr val="FFFFFF"/>
                </a:solidFill>
                <a:effectLst>
                  <a:glow rad="241300">
                    <a:srgbClr val="000000">
                      <a:alpha val="75000"/>
                    </a:srgbClr>
                  </a:glow>
                </a:effectLst>
              </a:rPr>
              <a:t>65</a:t>
            </a:r>
            <a:r>
              <a:rPr lang="zh-CN" altLang="en-US" sz="4000" dirty="0">
                <a:solidFill>
                  <a:srgbClr val="FFFFFF"/>
                </a:solidFill>
                <a:effectLst>
                  <a:glow rad="241300">
                    <a:srgbClr val="000000">
                      <a:alpha val="75000"/>
                    </a:srgbClr>
                  </a:glow>
                </a:effectLst>
              </a:rPr>
              <a:t>：</a:t>
            </a:r>
            <a:r>
              <a:rPr lang="en-US" altLang="zh-CN" sz="4000" dirty="0">
                <a:solidFill>
                  <a:srgbClr val="FFFFFF"/>
                </a:solidFill>
                <a:effectLst>
                  <a:glow rad="241300">
                    <a:srgbClr val="000000">
                      <a:alpha val="75000"/>
                    </a:srgbClr>
                  </a:glow>
                </a:effectLst>
              </a:rPr>
              <a:t>20</a:t>
            </a:r>
            <a:r>
              <a:rPr lang="zh-CN" altLang="en-US" sz="4000" dirty="0">
                <a:solidFill>
                  <a:srgbClr val="FFFFFF"/>
                </a:solidFill>
                <a:effectLst>
                  <a:glow rad="241300">
                    <a:srgbClr val="000000">
                      <a:alpha val="75000"/>
                    </a:srgbClr>
                  </a:glow>
                </a:effectLst>
              </a:rPr>
              <a:t>里的长寿）</a:t>
            </a:r>
            <a:endParaRPr lang="zh-CN" altLang="en-US" sz="4000" dirty="0">
              <a:solidFill>
                <a:srgbClr val="FFFFFF"/>
              </a:solidFill>
              <a:effectLst>
                <a:glow rad="266700">
                  <a:srgbClr val="000000">
                    <a:alpha val="75000"/>
                  </a:srgbClr>
                </a:glow>
              </a:effectLst>
            </a:endParaRPr>
          </a:p>
        </p:txBody>
      </p:sp>
    </p:spTree>
    <p:extLst>
      <p:ext uri="{BB962C8B-B14F-4D97-AF65-F5344CB8AC3E}">
        <p14:creationId xmlns:p14="http://schemas.microsoft.com/office/powerpoint/2010/main" val="9798887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ctrTitle"/>
          </p:nvPr>
        </p:nvSpPr>
        <p:spPr>
          <a:xfrm>
            <a:off x="3048000" y="76200"/>
            <a:ext cx="6019800" cy="838200"/>
          </a:xfrm>
        </p:spPr>
        <p:txBody>
          <a:bodyPr/>
          <a:lstStyle/>
          <a:p>
            <a:pPr eaLnBrk="1" hangingPunct="1"/>
            <a:r>
              <a:rPr lang="ja-JP" altLang="en-US" sz="4400" b="1">
                <a:effectLst>
                  <a:outerShdw blurRad="38100" dist="38100" dir="2700000" algn="tl">
                    <a:srgbClr val="FFFFFF"/>
                  </a:outerShdw>
                </a:effectLst>
                <a:latin typeface="Tahoma" charset="0"/>
              </a:rPr>
              <a:t>令人难以置信的长寿命</a:t>
            </a:r>
            <a:r>
              <a:rPr lang="en-US" sz="4400" b="1">
                <a:effectLst>
                  <a:outerShdw blurRad="38100" dist="38100" dir="2700000" algn="tl">
                    <a:srgbClr val="FFFFFF"/>
                  </a:outerShdw>
                </a:effectLst>
                <a:latin typeface="Tahoma" charset="0"/>
              </a:rPr>
              <a:t>!</a:t>
            </a:r>
          </a:p>
        </p:txBody>
      </p:sp>
      <p:sp>
        <p:nvSpPr>
          <p:cNvPr id="54275" name="Rectangle 4"/>
          <p:cNvSpPr>
            <a:spLocks noChangeArrowheads="1"/>
          </p:cNvSpPr>
          <p:nvPr/>
        </p:nvSpPr>
        <p:spPr bwMode="auto">
          <a:xfrm>
            <a:off x="3429000" y="2133600"/>
            <a:ext cx="5562600"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Font typeface="Wingdings" charset="0"/>
              <a:buNone/>
            </a:pPr>
            <a:r>
              <a:rPr lang="en-US" sz="3600" b="1">
                <a:solidFill>
                  <a:srgbClr val="000000"/>
                </a:solidFill>
                <a:latin typeface="Times New Roman" charset="0"/>
              </a:rPr>
              <a:t>[</a:t>
            </a:r>
            <a:r>
              <a:rPr lang="ja-JP" altLang="en-US" sz="3600" b="1">
                <a:solidFill>
                  <a:srgbClr val="000000"/>
                </a:solidFill>
                <a:latin typeface="Times New Roman" charset="0"/>
              </a:rPr>
              <a:t>新国际版本</a:t>
            </a:r>
            <a:r>
              <a:rPr lang="en-US" sz="3600" b="1">
                <a:solidFill>
                  <a:srgbClr val="000000"/>
                </a:solidFill>
                <a:latin typeface="Times New Roman" charset="0"/>
              </a:rPr>
              <a:t>] </a:t>
            </a:r>
            <a:r>
              <a:rPr lang="ja-JP" altLang="en-US" sz="3600" b="1">
                <a:solidFill>
                  <a:srgbClr val="000000"/>
                </a:solidFill>
                <a:latin typeface="Times New Roman" charset="0"/>
              </a:rPr>
              <a:t>以赛亚书</a:t>
            </a:r>
            <a:r>
              <a:rPr lang="en-US" sz="3600" b="1">
                <a:solidFill>
                  <a:srgbClr val="000000"/>
                </a:solidFill>
                <a:latin typeface="Times New Roman" charset="0"/>
              </a:rPr>
              <a:t> 65:20 </a:t>
            </a:r>
            <a:r>
              <a:rPr lang="ja-JP" altLang="en-US" sz="3600" b="1">
                <a:solidFill>
                  <a:srgbClr val="000000"/>
                </a:solidFill>
                <a:latin typeface="Times New Roman" charset="0"/>
              </a:rPr>
              <a:t>“其中</a:t>
            </a:r>
            <a:r>
              <a:rPr lang="en-US" sz="3600" b="1">
                <a:solidFill>
                  <a:srgbClr val="000000"/>
                </a:solidFill>
                <a:latin typeface="Times New Roman" charset="0"/>
              </a:rPr>
              <a:t> (</a:t>
            </a:r>
            <a:r>
              <a:rPr lang="ja-JP" altLang="en-US" sz="3200" b="1">
                <a:solidFill>
                  <a:srgbClr val="000000"/>
                </a:solidFill>
                <a:latin typeface="Times New Roman" charset="0"/>
              </a:rPr>
              <a:t>在耶路撒冷</a:t>
            </a:r>
            <a:r>
              <a:rPr lang="en-US" sz="3200" b="1">
                <a:solidFill>
                  <a:srgbClr val="000000"/>
                </a:solidFill>
                <a:latin typeface="Times New Roman" charset="0"/>
              </a:rPr>
              <a:t>)</a:t>
            </a:r>
            <a:r>
              <a:rPr lang="ja-JP" altLang="en-US" sz="3600" b="1">
                <a:solidFill>
                  <a:srgbClr val="000000"/>
                </a:solidFill>
                <a:latin typeface="Times New Roman" charset="0"/>
              </a:rPr>
              <a:t>必没有数日夭亡的婴孩，也没有寿数不满的老者。因为百岁死的仍算孩童，有百岁死的罪人算被咒诅。”</a:t>
            </a:r>
            <a:endParaRPr lang="en-US" sz="3600" b="1">
              <a:solidFill>
                <a:srgbClr val="000000"/>
              </a:solidFill>
              <a:latin typeface="Times New Roman" charset="0"/>
            </a:endParaRPr>
          </a:p>
        </p:txBody>
      </p:sp>
    </p:spTree>
    <p:extLst>
      <p:ext uri="{BB962C8B-B14F-4D97-AF65-F5344CB8AC3E}">
        <p14:creationId xmlns:p14="http://schemas.microsoft.com/office/powerpoint/2010/main" val="37696538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NatGeo Photo of the Day 2010 - autumn-landscape-colorful-leaves_25289_990x742.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81419" y="0"/>
            <a:ext cx="7982417" cy="1068256"/>
          </a:xfrm>
        </p:spPr>
        <p:txBody>
          <a:bodyPr/>
          <a:lstStyle/>
          <a:p>
            <a:r>
              <a:rPr lang="zh-CN" altLang="en-US" dirty="0">
                <a:solidFill>
                  <a:srgbClr val="FFFFFF"/>
                </a:solidFill>
                <a:effectLst>
                  <a:glow rad="241300">
                    <a:schemeClr val="tx1">
                      <a:alpha val="75000"/>
                    </a:schemeClr>
                  </a:glow>
                </a:effectLst>
              </a:rPr>
              <a:t>千禧年的目的</a:t>
            </a:r>
            <a:endParaRPr lang="en-US" dirty="0">
              <a:solidFill>
                <a:srgbClr val="FFFFFF"/>
              </a:solidFill>
              <a:effectLst>
                <a:glow rad="241300">
                  <a:schemeClr val="tx1">
                    <a:alpha val="75000"/>
                  </a:schemeClr>
                </a:glow>
              </a:effectLst>
            </a:endParaRPr>
          </a:p>
        </p:txBody>
      </p:sp>
      <p:sp>
        <p:nvSpPr>
          <p:cNvPr id="4" name="Text Box 37"/>
          <p:cNvSpPr txBox="1">
            <a:spLocks noChangeArrowheads="1"/>
          </p:cNvSpPr>
          <p:nvPr/>
        </p:nvSpPr>
        <p:spPr bwMode="auto">
          <a:xfrm>
            <a:off x="8413782" y="64606"/>
            <a:ext cx="695270" cy="463846"/>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fontAlgn="auto" hangingPunct="1">
              <a:spcBef>
                <a:spcPts val="0"/>
              </a:spcBef>
              <a:spcAft>
                <a:spcPts val="0"/>
              </a:spcAft>
            </a:pPr>
            <a:r>
              <a:rPr lang="en-US" b="1" dirty="0">
                <a:solidFill>
                  <a:srgbClr val="FFFFFF"/>
                </a:solidFill>
                <a:latin typeface="Arial" charset="0"/>
                <a:cs typeface="Arial" charset="0"/>
              </a:rPr>
              <a:t>424</a:t>
            </a:r>
          </a:p>
        </p:txBody>
      </p:sp>
      <p:sp>
        <p:nvSpPr>
          <p:cNvPr id="5" name="Title 1"/>
          <p:cNvSpPr txBox="1">
            <a:spLocks/>
          </p:cNvSpPr>
          <p:nvPr/>
        </p:nvSpPr>
        <p:spPr bwMode="auto">
          <a:xfrm>
            <a:off x="166628" y="1281022"/>
            <a:ext cx="8942424" cy="42959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indent="-742950" defTabSz="457200">
              <a:buFont typeface="+mj-ea"/>
              <a:buAutoNum type="circleNumDbPlain"/>
            </a:pPr>
            <a:r>
              <a:rPr lang="zh-CN" altLang="en-US" sz="4000" dirty="0">
                <a:solidFill>
                  <a:srgbClr val="FFFFFF"/>
                </a:solidFill>
                <a:effectLst>
                  <a:glow rad="241300">
                    <a:srgbClr val="000000">
                      <a:alpha val="75000"/>
                    </a:srgbClr>
                  </a:glow>
                </a:effectLst>
              </a:rPr>
              <a:t>审判天使</a:t>
            </a:r>
            <a:endParaRPr lang="en-US" sz="4000" dirty="0">
              <a:solidFill>
                <a:srgbClr val="FFFFFF"/>
              </a:solidFill>
              <a:effectLst>
                <a:glow rad="241300">
                  <a:srgbClr val="000000">
                    <a:alpha val="75000"/>
                  </a:srgbClr>
                </a:glow>
              </a:effectLst>
            </a:endParaRPr>
          </a:p>
          <a:p>
            <a:pPr marL="742950" indent="-742950" defTabSz="457200">
              <a:buFont typeface="+mj-ea"/>
              <a:buAutoNum type="circleNumDbPlain"/>
            </a:pPr>
            <a:r>
              <a:rPr lang="zh-CN" altLang="en-US" sz="4000" dirty="0">
                <a:solidFill>
                  <a:srgbClr val="FFFFFF"/>
                </a:solidFill>
                <a:effectLst>
                  <a:glow rad="241300">
                    <a:srgbClr val="000000">
                      <a:alpha val="75000"/>
                    </a:srgbClr>
                  </a:glow>
                </a:effectLst>
              </a:rPr>
              <a:t>掌管天下</a:t>
            </a:r>
            <a:endParaRPr lang="en-US" sz="4000" dirty="0">
              <a:solidFill>
                <a:srgbClr val="FFFFFF"/>
              </a:solidFill>
              <a:effectLst>
                <a:glow rad="241300">
                  <a:srgbClr val="000000">
                    <a:alpha val="75000"/>
                  </a:srgbClr>
                </a:glow>
              </a:effectLst>
            </a:endParaRPr>
          </a:p>
          <a:p>
            <a:pPr marL="742950" indent="-742950" defTabSz="457200">
              <a:buFont typeface="+mj-ea"/>
              <a:buAutoNum type="circleNumDbPlain"/>
            </a:pPr>
            <a:r>
              <a:rPr lang="zh-CN" altLang="en-US" sz="4000" dirty="0">
                <a:solidFill>
                  <a:srgbClr val="FFFFFF"/>
                </a:solidFill>
                <a:effectLst>
                  <a:glow rad="241300">
                    <a:srgbClr val="000000">
                      <a:alpha val="75000"/>
                    </a:srgbClr>
                  </a:glow>
                </a:effectLst>
              </a:rPr>
              <a:t>恢复洪水前时代的世界 （以赛亚书</a:t>
            </a:r>
            <a:r>
              <a:rPr lang="en-US" altLang="zh-CN" sz="4000" dirty="0">
                <a:solidFill>
                  <a:srgbClr val="FFFFFF"/>
                </a:solidFill>
                <a:effectLst>
                  <a:glow rad="241300">
                    <a:srgbClr val="000000">
                      <a:alpha val="75000"/>
                    </a:srgbClr>
                  </a:glow>
                </a:effectLst>
              </a:rPr>
              <a:t>65</a:t>
            </a:r>
            <a:r>
              <a:rPr lang="zh-CN" altLang="en-US" sz="4000" dirty="0">
                <a:solidFill>
                  <a:srgbClr val="FFFFFF"/>
                </a:solidFill>
                <a:effectLst>
                  <a:glow rad="241300">
                    <a:srgbClr val="000000">
                      <a:alpha val="75000"/>
                    </a:srgbClr>
                  </a:glow>
                </a:effectLst>
              </a:rPr>
              <a:t>：</a:t>
            </a:r>
            <a:r>
              <a:rPr lang="en-US" altLang="zh-CN" sz="4000" dirty="0">
                <a:solidFill>
                  <a:srgbClr val="FFFFFF"/>
                </a:solidFill>
                <a:effectLst>
                  <a:glow rad="241300">
                    <a:srgbClr val="000000">
                      <a:alpha val="75000"/>
                    </a:srgbClr>
                  </a:glow>
                </a:effectLst>
              </a:rPr>
              <a:t>20</a:t>
            </a:r>
            <a:r>
              <a:rPr lang="zh-CN" altLang="en-US" sz="4000" dirty="0">
                <a:solidFill>
                  <a:srgbClr val="FFFFFF"/>
                </a:solidFill>
                <a:effectLst>
                  <a:glow rad="241300">
                    <a:srgbClr val="000000">
                      <a:alpha val="75000"/>
                    </a:srgbClr>
                  </a:glow>
                </a:effectLst>
              </a:rPr>
              <a:t>里的长寿）</a:t>
            </a:r>
          </a:p>
          <a:p>
            <a:pPr marL="742950" indent="-742950" defTabSz="457200">
              <a:buFont typeface="+mj-ea"/>
              <a:buAutoNum type="circleNumDbPlain"/>
            </a:pPr>
            <a:r>
              <a:rPr lang="zh-CN" altLang="en-US" sz="4000" dirty="0">
                <a:solidFill>
                  <a:srgbClr val="FFFFFF"/>
                </a:solidFill>
                <a:effectLst>
                  <a:glow rad="241300">
                    <a:srgbClr val="000000">
                      <a:alpha val="75000"/>
                    </a:srgbClr>
                  </a:glow>
                </a:effectLst>
              </a:rPr>
              <a:t>显示人心的败坏</a:t>
            </a:r>
            <a:endParaRPr lang="en-US" sz="4000" dirty="0">
              <a:solidFill>
                <a:srgbClr val="FFFFFF"/>
              </a:solidFill>
              <a:effectLst>
                <a:glow rad="241300">
                  <a:srgbClr val="000000">
                    <a:alpha val="75000"/>
                  </a:srgbClr>
                </a:glow>
              </a:effectLst>
            </a:endParaRPr>
          </a:p>
        </p:txBody>
      </p:sp>
    </p:spTree>
    <p:extLst>
      <p:ext uri="{BB962C8B-B14F-4D97-AF65-F5344CB8AC3E}">
        <p14:creationId xmlns:p14="http://schemas.microsoft.com/office/powerpoint/2010/main" val="23016889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en-US" sz="4000" b="1">
                <a:latin typeface="Arial" charset="0"/>
                <a:ea typeface="ＭＳ Ｐゴシック" charset="0"/>
                <a:cs typeface="ＭＳ Ｐゴシック" charset="0"/>
              </a:rPr>
              <a:t>Christ will have a Spirit-led and</a:t>
            </a:r>
            <a:r>
              <a:rPr lang="en-US" sz="4000" b="1">
                <a:solidFill>
                  <a:schemeClr val="tx1"/>
                </a:solidFill>
                <a:latin typeface="Arial" charset="0"/>
                <a:ea typeface="ＭＳ Ｐゴシック" charset="0"/>
                <a:cs typeface="ＭＳ Ｐゴシック" charset="0"/>
              </a:rPr>
              <a:t> </a:t>
            </a:r>
            <a:r>
              <a:rPr lang="en-US" sz="4000" b="1">
                <a:latin typeface="Arial" charset="0"/>
                <a:ea typeface="ＭＳ Ｐゴシック" charset="0"/>
                <a:cs typeface="ＭＳ Ｐゴシック" charset="0"/>
              </a:rPr>
              <a:t>righteous rule (11:1-5)</a:t>
            </a:r>
          </a:p>
        </p:txBody>
      </p:sp>
      <p:pic>
        <p:nvPicPr>
          <p:cNvPr id="108547" name="Picture 3" descr="jesus%20blessing%20childre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04" name="Text Box 4"/>
          <p:cNvSpPr txBox="1">
            <a:spLocks noChangeArrowheads="1"/>
          </p:cNvSpPr>
          <p:nvPr/>
        </p:nvSpPr>
        <p:spPr bwMode="auto">
          <a:xfrm>
            <a:off x="0" y="5411450"/>
            <a:ext cx="9144000" cy="1446550"/>
          </a:xfrm>
          <a:prstGeom prst="rect">
            <a:avLst/>
          </a:prstGeom>
          <a:solidFill>
            <a:srgbClr val="000090"/>
          </a:soli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4400" b="1" dirty="0">
                <a:solidFill>
                  <a:srgbClr val="FFFFFF"/>
                </a:solidFill>
                <a:effectLst>
                  <a:outerShdw blurRad="38100" dist="38100" dir="2700000" algn="tl">
                    <a:srgbClr val="000000"/>
                  </a:outerShdw>
                </a:effectLst>
                <a:latin typeface="SimHei" panose="02010609060101010101" pitchFamily="49" charset="-122"/>
                <a:ea typeface="SimHei" panose="02010609060101010101" pitchFamily="49" charset="-122"/>
              </a:rPr>
              <a:t>基督将有圣灵引领并以公义掌管。</a:t>
            </a:r>
            <a:r>
              <a:rPr lang="en-US" sz="4400" b="1" dirty="0">
                <a:solidFill>
                  <a:srgbClr val="FFFFFF"/>
                </a:solidFill>
                <a:effectLst>
                  <a:outerShdw blurRad="38100" dist="38100" dir="2700000" algn="tl">
                    <a:srgbClr val="000000"/>
                  </a:outerShdw>
                </a:effectLst>
                <a:latin typeface="SimHei" panose="02010609060101010101" pitchFamily="49" charset="-122"/>
                <a:ea typeface="SimHei" panose="02010609060101010101" pitchFamily="49" charset="-122"/>
              </a:rPr>
              <a:t> (</a:t>
            </a:r>
            <a:r>
              <a:rPr lang="zh-CN" altLang="en-US" sz="4400" b="1" dirty="0">
                <a:solidFill>
                  <a:srgbClr val="FFFFFF"/>
                </a:solidFill>
                <a:effectLst>
                  <a:outerShdw blurRad="38100" dist="38100" dir="2700000" algn="tl">
                    <a:srgbClr val="000000"/>
                  </a:outerShdw>
                </a:effectLst>
                <a:latin typeface="SimHei" panose="02010609060101010101" pitchFamily="49" charset="-122"/>
                <a:ea typeface="SimHei" panose="02010609060101010101" pitchFamily="49" charset="-122"/>
              </a:rPr>
              <a:t>赛</a:t>
            </a:r>
            <a:r>
              <a:rPr lang="en-US" sz="4400" b="1" dirty="0">
                <a:solidFill>
                  <a:srgbClr val="FFFFFF"/>
                </a:solidFill>
                <a:effectLst>
                  <a:outerShdw blurRad="38100" dist="38100" dir="2700000" algn="tl">
                    <a:srgbClr val="000000"/>
                  </a:outerShdw>
                </a:effectLst>
                <a:latin typeface="SimHei" panose="02010609060101010101" pitchFamily="49" charset="-122"/>
                <a:ea typeface="SimHei" panose="02010609060101010101" pitchFamily="49" charset="-122"/>
              </a:rPr>
              <a:t> 11:1-5)</a:t>
            </a:r>
          </a:p>
        </p:txBody>
      </p:sp>
    </p:spTree>
    <p:extLst>
      <p:ext uri="{BB962C8B-B14F-4D97-AF65-F5344CB8AC3E}">
        <p14:creationId xmlns:p14="http://schemas.microsoft.com/office/powerpoint/2010/main" val="11044474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NatGeo Photo of the Day 2010 - autumn-landscape-colorful-leaves_25289_990x742.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81419" y="0"/>
            <a:ext cx="7982417" cy="1068256"/>
          </a:xfrm>
        </p:spPr>
        <p:txBody>
          <a:bodyPr/>
          <a:lstStyle/>
          <a:p>
            <a:r>
              <a:rPr lang="zh-CN" altLang="en-US" dirty="0">
                <a:solidFill>
                  <a:srgbClr val="FFFFFF"/>
                </a:solidFill>
                <a:effectLst>
                  <a:glow rad="241300">
                    <a:schemeClr val="tx1">
                      <a:alpha val="75000"/>
                    </a:schemeClr>
                  </a:glow>
                </a:effectLst>
              </a:rPr>
              <a:t>千禧年的目的</a:t>
            </a:r>
            <a:endParaRPr lang="en-US" dirty="0">
              <a:solidFill>
                <a:srgbClr val="FFFFFF"/>
              </a:solidFill>
              <a:effectLst>
                <a:glow rad="241300">
                  <a:schemeClr val="tx1">
                    <a:alpha val="75000"/>
                  </a:schemeClr>
                </a:glow>
              </a:effectLst>
            </a:endParaRPr>
          </a:p>
        </p:txBody>
      </p:sp>
      <p:sp>
        <p:nvSpPr>
          <p:cNvPr id="4" name="Text Box 37"/>
          <p:cNvSpPr txBox="1">
            <a:spLocks noChangeArrowheads="1"/>
          </p:cNvSpPr>
          <p:nvPr/>
        </p:nvSpPr>
        <p:spPr bwMode="auto">
          <a:xfrm>
            <a:off x="8413782" y="64606"/>
            <a:ext cx="695270" cy="463846"/>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fontAlgn="auto" hangingPunct="1">
              <a:spcBef>
                <a:spcPts val="0"/>
              </a:spcBef>
              <a:spcAft>
                <a:spcPts val="0"/>
              </a:spcAft>
            </a:pPr>
            <a:r>
              <a:rPr lang="en-US" b="1" dirty="0">
                <a:solidFill>
                  <a:srgbClr val="FFFFFF"/>
                </a:solidFill>
                <a:latin typeface="Arial" charset="0"/>
                <a:cs typeface="Arial" charset="0"/>
              </a:rPr>
              <a:t>424</a:t>
            </a:r>
          </a:p>
        </p:txBody>
      </p:sp>
      <p:sp>
        <p:nvSpPr>
          <p:cNvPr id="5" name="Title 1"/>
          <p:cNvSpPr txBox="1">
            <a:spLocks/>
          </p:cNvSpPr>
          <p:nvPr/>
        </p:nvSpPr>
        <p:spPr bwMode="auto">
          <a:xfrm>
            <a:off x="166628" y="1281022"/>
            <a:ext cx="8942424" cy="42959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indent="-742950" defTabSz="457200">
              <a:buFont typeface="+mj-ea"/>
              <a:buAutoNum type="circleNumDbPlain"/>
            </a:pPr>
            <a:r>
              <a:rPr lang="zh-CN" altLang="en-US" sz="4000" dirty="0">
                <a:solidFill>
                  <a:srgbClr val="FFFFFF"/>
                </a:solidFill>
                <a:effectLst>
                  <a:glow rad="241300">
                    <a:srgbClr val="000000">
                      <a:alpha val="75000"/>
                    </a:srgbClr>
                  </a:glow>
                </a:effectLst>
              </a:rPr>
              <a:t>审判天使</a:t>
            </a:r>
            <a:endParaRPr lang="en-US" sz="4000" dirty="0">
              <a:solidFill>
                <a:srgbClr val="FFFFFF"/>
              </a:solidFill>
              <a:effectLst>
                <a:glow rad="241300">
                  <a:srgbClr val="000000">
                    <a:alpha val="75000"/>
                  </a:srgbClr>
                </a:glow>
              </a:effectLst>
            </a:endParaRPr>
          </a:p>
          <a:p>
            <a:pPr marL="742950" indent="-742950" defTabSz="457200">
              <a:buFont typeface="+mj-ea"/>
              <a:buAutoNum type="circleNumDbPlain"/>
            </a:pPr>
            <a:r>
              <a:rPr lang="zh-CN" altLang="en-US" sz="4000" dirty="0">
                <a:solidFill>
                  <a:srgbClr val="FFFFFF"/>
                </a:solidFill>
                <a:effectLst>
                  <a:glow rad="241300">
                    <a:srgbClr val="000000">
                      <a:alpha val="75000"/>
                    </a:srgbClr>
                  </a:glow>
                </a:effectLst>
              </a:rPr>
              <a:t>掌管天下</a:t>
            </a:r>
            <a:endParaRPr lang="en-US" sz="4000" dirty="0">
              <a:solidFill>
                <a:srgbClr val="FFFFFF"/>
              </a:solidFill>
              <a:effectLst>
                <a:glow rad="241300">
                  <a:srgbClr val="000000">
                    <a:alpha val="75000"/>
                  </a:srgbClr>
                </a:glow>
              </a:effectLst>
            </a:endParaRPr>
          </a:p>
          <a:p>
            <a:pPr marL="742950" indent="-742950" defTabSz="457200">
              <a:buFont typeface="+mj-ea"/>
              <a:buAutoNum type="circleNumDbPlain"/>
            </a:pPr>
            <a:r>
              <a:rPr lang="zh-CN" altLang="en-US" sz="4000" dirty="0">
                <a:solidFill>
                  <a:srgbClr val="FFFFFF"/>
                </a:solidFill>
                <a:effectLst>
                  <a:glow rad="241300">
                    <a:srgbClr val="000000">
                      <a:alpha val="75000"/>
                    </a:srgbClr>
                  </a:glow>
                </a:effectLst>
              </a:rPr>
              <a:t>恢复洪水前时代的世界 （以赛亚书</a:t>
            </a:r>
            <a:r>
              <a:rPr lang="en-US" altLang="zh-CN" sz="4000" dirty="0">
                <a:solidFill>
                  <a:srgbClr val="FFFFFF"/>
                </a:solidFill>
                <a:effectLst>
                  <a:glow rad="241300">
                    <a:srgbClr val="000000">
                      <a:alpha val="75000"/>
                    </a:srgbClr>
                  </a:glow>
                </a:effectLst>
              </a:rPr>
              <a:t>65</a:t>
            </a:r>
            <a:r>
              <a:rPr lang="zh-CN" altLang="en-US" sz="4000" dirty="0">
                <a:solidFill>
                  <a:srgbClr val="FFFFFF"/>
                </a:solidFill>
                <a:effectLst>
                  <a:glow rad="241300">
                    <a:srgbClr val="000000">
                      <a:alpha val="75000"/>
                    </a:srgbClr>
                  </a:glow>
                </a:effectLst>
              </a:rPr>
              <a:t>：</a:t>
            </a:r>
            <a:r>
              <a:rPr lang="en-US" altLang="zh-CN" sz="4000" dirty="0">
                <a:solidFill>
                  <a:srgbClr val="FFFFFF"/>
                </a:solidFill>
                <a:effectLst>
                  <a:glow rad="241300">
                    <a:srgbClr val="000000">
                      <a:alpha val="75000"/>
                    </a:srgbClr>
                  </a:glow>
                </a:effectLst>
              </a:rPr>
              <a:t>20</a:t>
            </a:r>
            <a:r>
              <a:rPr lang="zh-CN" altLang="en-US" sz="4000" dirty="0">
                <a:solidFill>
                  <a:srgbClr val="FFFFFF"/>
                </a:solidFill>
                <a:effectLst>
                  <a:glow rad="241300">
                    <a:srgbClr val="000000">
                      <a:alpha val="75000"/>
                    </a:srgbClr>
                  </a:glow>
                </a:effectLst>
              </a:rPr>
              <a:t>里的长寿）</a:t>
            </a:r>
          </a:p>
          <a:p>
            <a:pPr marL="742950" indent="-742950" defTabSz="457200">
              <a:buFont typeface="+mj-ea"/>
              <a:buAutoNum type="circleNumDbPlain"/>
            </a:pPr>
            <a:r>
              <a:rPr lang="zh-CN" altLang="en-US" sz="4000" dirty="0">
                <a:solidFill>
                  <a:srgbClr val="FFFFFF"/>
                </a:solidFill>
                <a:effectLst>
                  <a:glow rad="241300">
                    <a:srgbClr val="000000">
                      <a:alpha val="75000"/>
                    </a:srgbClr>
                  </a:glow>
                </a:effectLst>
              </a:rPr>
              <a:t>显示人心的败坏</a:t>
            </a:r>
            <a:endParaRPr lang="en-US" sz="4000" dirty="0">
              <a:solidFill>
                <a:srgbClr val="FFFFFF"/>
              </a:solidFill>
              <a:effectLst>
                <a:glow rad="241300">
                  <a:srgbClr val="000000">
                    <a:alpha val="75000"/>
                  </a:srgbClr>
                </a:glow>
              </a:effectLst>
            </a:endParaRPr>
          </a:p>
          <a:p>
            <a:pPr marL="742950" indent="-742950" defTabSz="457200">
              <a:buFont typeface="+mj-ea"/>
              <a:buAutoNum type="circleNumDbPlain"/>
            </a:pPr>
            <a:r>
              <a:rPr lang="zh-CN" altLang="en-US" sz="4000" dirty="0">
                <a:solidFill>
                  <a:srgbClr val="FFFFFF"/>
                </a:solidFill>
                <a:effectLst>
                  <a:glow rad="266700">
                    <a:srgbClr val="000000">
                      <a:alpha val="75000"/>
                    </a:srgbClr>
                  </a:glow>
                </a:effectLst>
              </a:rPr>
              <a:t>履行亚伯拉罕之约</a:t>
            </a:r>
          </a:p>
        </p:txBody>
      </p:sp>
    </p:spTree>
    <p:extLst>
      <p:ext uri="{BB962C8B-B14F-4D97-AF65-F5344CB8AC3E}">
        <p14:creationId xmlns:p14="http://schemas.microsoft.com/office/powerpoint/2010/main" val="23016889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descr="Screen Shot 2014-12-20 at 3.14.3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528" y="-20119"/>
            <a:ext cx="9144000" cy="6858000"/>
          </a:xfrm>
          <a:prstGeom prst="rect">
            <a:avLst/>
          </a:prstGeom>
        </p:spPr>
      </p:pic>
      <p:sp>
        <p:nvSpPr>
          <p:cNvPr id="2" name="Title 1"/>
          <p:cNvSpPr>
            <a:spLocks noGrp="1"/>
          </p:cNvSpPr>
          <p:nvPr>
            <p:ph type="ctrTitle"/>
          </p:nvPr>
        </p:nvSpPr>
        <p:spPr>
          <a:xfrm>
            <a:off x="2527804" y="-1397826"/>
            <a:ext cx="6515608" cy="1470025"/>
          </a:xfrm>
        </p:spPr>
        <p:txBody>
          <a:bodyPr/>
          <a:lstStyle/>
          <a:p>
            <a:r>
              <a:rPr lang="en-US" sz="11500" b="1" spc="-300" dirty="0">
                <a:latin typeface="Times"/>
                <a:cs typeface="Times"/>
              </a:rPr>
              <a:t>Abraham</a:t>
            </a:r>
            <a:endParaRPr lang="en-US" sz="6000" b="1" spc="-300" dirty="0">
              <a:latin typeface="Times"/>
              <a:cs typeface="Times"/>
            </a:endParaRPr>
          </a:p>
        </p:txBody>
      </p:sp>
      <p:sp>
        <p:nvSpPr>
          <p:cNvPr id="3" name="Rectangle 2"/>
          <p:cNvSpPr/>
          <p:nvPr/>
        </p:nvSpPr>
        <p:spPr>
          <a:xfrm>
            <a:off x="2623820" y="2345857"/>
            <a:ext cx="6339652" cy="3631763"/>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r" defTabSz="457200" eaLnBrk="1" fontAlgn="auto" hangingPunct="1">
              <a:spcBef>
                <a:spcPts val="0"/>
              </a:spcBef>
              <a:spcAft>
                <a:spcPts val="0"/>
              </a:spcAft>
            </a:pPr>
            <a:r>
              <a:rPr lang="zh-TW" altLang="en-US" sz="11500" b="1" dirty="0">
                <a:ln w="11430"/>
                <a:solidFill>
                  <a:srgbClr val="490000"/>
                </a:solidFill>
                <a:effectLst>
                  <a:outerShdw blurRad="80000" dist="40000" dir="5040000" algn="tl">
                    <a:srgbClr val="000000">
                      <a:alpha val="30000"/>
                    </a:srgbClr>
                  </a:outerShdw>
                </a:effectLst>
                <a:latin typeface="Times"/>
                <a:ea typeface="ヒラギノ角ゴ Pro W3"/>
                <a:cs typeface="Times"/>
              </a:rPr>
              <a:t>亚伯拉罕</a:t>
            </a:r>
          </a:p>
          <a:p>
            <a:pPr algn="r" defTabSz="457200" eaLnBrk="1" fontAlgn="auto" hangingPunct="1">
              <a:spcBef>
                <a:spcPts val="0"/>
              </a:spcBef>
              <a:spcAft>
                <a:spcPts val="0"/>
              </a:spcAft>
            </a:pPr>
            <a:endParaRPr lang="en-US" sz="11500" b="1" dirty="0">
              <a:ln w="11430"/>
              <a:solidFill>
                <a:srgbClr val="490000"/>
              </a:solidFill>
              <a:effectLst>
                <a:outerShdw blurRad="80000" dist="40000" dir="5040000" algn="tl">
                  <a:srgbClr val="000000">
                    <a:alpha val="30000"/>
                  </a:srgbClr>
                </a:outerShdw>
              </a:effectLst>
              <a:latin typeface="Times"/>
              <a:ea typeface="ヒラギノ角ゴ Pro W3"/>
              <a:cs typeface="Times"/>
            </a:endParaRPr>
          </a:p>
        </p:txBody>
      </p:sp>
      <p:sp>
        <p:nvSpPr>
          <p:cNvPr id="6" name="Rectangle 5"/>
          <p:cNvSpPr/>
          <p:nvPr/>
        </p:nvSpPr>
        <p:spPr>
          <a:xfrm>
            <a:off x="505199" y="2837786"/>
            <a:ext cx="2269498" cy="1077218"/>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457200" eaLnBrk="1" fontAlgn="auto" hangingPunct="1">
              <a:spcBef>
                <a:spcPts val="0"/>
              </a:spcBef>
              <a:spcAft>
                <a:spcPts val="0"/>
              </a:spcAft>
            </a:pPr>
            <a:r>
              <a:rPr lang="en-US" sz="3200" b="1" dirty="0">
                <a:ln w="11430"/>
                <a:solidFill>
                  <a:srgbClr val="FFCC66"/>
                </a:solidFill>
                <a:effectLst>
                  <a:outerShdw blurRad="80000" dist="40000" dir="5040000" algn="tl">
                    <a:srgbClr val="000000">
                      <a:alpha val="30000"/>
                    </a:srgbClr>
                  </a:outerShdw>
                </a:effectLst>
                <a:latin typeface="Times"/>
                <a:ea typeface="ヒラギノ角ゴ Pro W3"/>
                <a:cs typeface="Times"/>
              </a:rPr>
              <a:t>Heroes of the Faith</a:t>
            </a:r>
          </a:p>
        </p:txBody>
      </p:sp>
    </p:spTree>
    <p:extLst>
      <p:ext uri="{BB962C8B-B14F-4D97-AF65-F5344CB8AC3E}">
        <p14:creationId xmlns:p14="http://schemas.microsoft.com/office/powerpoint/2010/main" val="32257455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7" name="Group 2"/>
          <p:cNvGrpSpPr>
            <a:grpSpLocks/>
          </p:cNvGrpSpPr>
          <p:nvPr/>
        </p:nvGrpSpPr>
        <p:grpSpPr bwMode="auto">
          <a:xfrm>
            <a:off x="1292225" y="357188"/>
            <a:ext cx="7110413" cy="1978025"/>
            <a:chOff x="814" y="225"/>
            <a:chExt cx="4479" cy="1246"/>
          </a:xfrm>
        </p:grpSpPr>
        <p:sp>
          <p:nvSpPr>
            <p:cNvPr id="33795" name="Rectangle 3"/>
            <p:cNvSpPr>
              <a:spLocks noChangeArrowheads="1"/>
            </p:cNvSpPr>
            <p:nvPr/>
          </p:nvSpPr>
          <p:spPr bwMode="auto">
            <a:xfrm>
              <a:off x="814" y="225"/>
              <a:ext cx="4479" cy="124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50800">
                  <a:solidFill>
                    <a:schemeClr val="tx1"/>
                  </a:solidFill>
                  <a:miter lim="800000"/>
                  <a:headEnd/>
                  <a:tailEnd/>
                </a14:hiddenLine>
              </a:ext>
            </a:extLst>
          </p:spPr>
          <p:txBody>
            <a:bodyPr lIns="90487" tIns="44450" rIns="90487" bIns="44450">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2800" b="1">
                  <a:solidFill>
                    <a:srgbClr val="FAFD00"/>
                  </a:solidFill>
                  <a:latin typeface="Times" pitchFamily="-84" charset="0"/>
                  <a:cs typeface="+mn-cs"/>
                </a:rPr>
                <a:t>                            </a:t>
              </a:r>
              <a:r>
                <a:rPr lang="ja-JP" altLang="en-US" sz="2800" b="1">
                  <a:solidFill>
                    <a:srgbClr val="FAFD00"/>
                  </a:solidFill>
                  <a:latin typeface="Times" pitchFamily="-84" charset="0"/>
                  <a:cs typeface="+mn-cs"/>
                </a:rPr>
                <a:t>创世记</a:t>
              </a:r>
              <a:r>
                <a:rPr lang="en-US" altLang="ja-JP" sz="2800" b="1">
                  <a:solidFill>
                    <a:srgbClr val="FAFD00"/>
                  </a:solidFill>
                  <a:latin typeface="Times" pitchFamily="-84" charset="0"/>
                  <a:cs typeface="+mn-cs"/>
                </a:rPr>
                <a:t> 12</a:t>
              </a:r>
            </a:p>
            <a:p>
              <a:r>
                <a:rPr lang="en-US" altLang="en-US" sz="3200" b="1">
                  <a:solidFill>
                    <a:srgbClr val="FAFD00"/>
                  </a:solidFill>
                  <a:latin typeface="Times" pitchFamily="-84" charset="0"/>
                  <a:cs typeface="+mn-cs"/>
                </a:rPr>
                <a:t>	</a:t>
              </a:r>
              <a:r>
                <a:rPr lang="zh-CN" altLang="en-US" sz="3200" b="1">
                  <a:solidFill>
                    <a:srgbClr val="F1EB07"/>
                  </a:solidFill>
                  <a:ea typeface="SimSun" pitchFamily="2" charset="-122"/>
                  <a:cs typeface="+mn-cs"/>
                </a:rPr>
                <a:t>耶和华对亚伯兰说，你要离开本地，本族，父家，往我所要指示你的</a:t>
              </a:r>
              <a:r>
                <a:rPr lang="zh-CN" altLang="en-US" sz="3200" b="1">
                  <a:solidFill>
                    <a:srgbClr val="08D4F0"/>
                  </a:solidFill>
                  <a:ea typeface="SimSun" pitchFamily="2" charset="-122"/>
                  <a:cs typeface="+mn-cs"/>
                </a:rPr>
                <a:t>地</a:t>
              </a:r>
              <a:r>
                <a:rPr lang="zh-CN" altLang="en-US" sz="3200" b="1">
                  <a:solidFill>
                    <a:srgbClr val="F1EB07"/>
                  </a:solidFill>
                  <a:ea typeface="SimSun" pitchFamily="2" charset="-122"/>
                  <a:cs typeface="+mn-cs"/>
                </a:rPr>
                <a:t>去。</a:t>
              </a:r>
              <a:endParaRPr lang="en-US" altLang="en-US" sz="3200" b="1">
                <a:solidFill>
                  <a:srgbClr val="F1EB07"/>
                </a:solidFill>
                <a:ea typeface="SimSun" pitchFamily="2" charset="-122"/>
                <a:cs typeface="+mn-cs"/>
              </a:endParaRPr>
            </a:p>
          </p:txBody>
        </p:sp>
        <p:sp>
          <p:nvSpPr>
            <p:cNvPr id="33796" name="Rectangle 4"/>
            <p:cNvSpPr>
              <a:spLocks noChangeArrowheads="1"/>
            </p:cNvSpPr>
            <p:nvPr/>
          </p:nvSpPr>
          <p:spPr bwMode="auto">
            <a:xfrm>
              <a:off x="1207" y="440"/>
              <a:ext cx="180"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en-US" b="1">
                  <a:solidFill>
                    <a:srgbClr val="FAFD00"/>
                  </a:solidFill>
                  <a:latin typeface="Times" charset="0"/>
                  <a:cs typeface="+mn-cs"/>
                </a:rPr>
                <a:t>1</a:t>
              </a:r>
            </a:p>
          </p:txBody>
        </p:sp>
      </p:grpSp>
      <p:grpSp>
        <p:nvGrpSpPr>
          <p:cNvPr id="34818" name="Group 5"/>
          <p:cNvGrpSpPr>
            <a:grpSpLocks/>
          </p:cNvGrpSpPr>
          <p:nvPr/>
        </p:nvGrpSpPr>
        <p:grpSpPr bwMode="auto">
          <a:xfrm>
            <a:off x="1154113" y="2125663"/>
            <a:ext cx="7110412" cy="1978025"/>
            <a:chOff x="727" y="1339"/>
            <a:chExt cx="4479" cy="1246"/>
          </a:xfrm>
        </p:grpSpPr>
        <p:sp>
          <p:nvSpPr>
            <p:cNvPr id="33798" name="Rectangle 6"/>
            <p:cNvSpPr>
              <a:spLocks noChangeArrowheads="1"/>
            </p:cNvSpPr>
            <p:nvPr/>
          </p:nvSpPr>
          <p:spPr bwMode="auto">
            <a:xfrm>
              <a:off x="727" y="1339"/>
              <a:ext cx="4479" cy="124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50800">
                  <a:solidFill>
                    <a:schemeClr val="tx1"/>
                  </a:solidFill>
                  <a:miter lim="800000"/>
                  <a:headEnd/>
                  <a:tailEnd/>
                </a14:hiddenLine>
              </a:ext>
            </a:extLst>
          </p:spPr>
          <p:txBody>
            <a:bodyPr lIns="90487" tIns="44450" rIns="90487" bIns="44450">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800" b="1">
                <a:solidFill>
                  <a:srgbClr val="FAFD00"/>
                </a:solidFill>
                <a:latin typeface="Times" pitchFamily="-84" charset="0"/>
                <a:cs typeface="+mn-cs"/>
              </a:endParaRPr>
            </a:p>
            <a:p>
              <a:r>
                <a:rPr lang="en-US" altLang="en-US" sz="3200" b="1">
                  <a:solidFill>
                    <a:srgbClr val="FAFD00"/>
                  </a:solidFill>
                  <a:latin typeface="Times" pitchFamily="-84" charset="0"/>
                  <a:cs typeface="+mn-cs"/>
                </a:rPr>
                <a:t>	</a:t>
              </a:r>
              <a:r>
                <a:rPr lang="zh-CN" altLang="en-US" sz="3200" b="1">
                  <a:solidFill>
                    <a:srgbClr val="F1EB07"/>
                  </a:solidFill>
                  <a:ea typeface="SimSun" pitchFamily="2" charset="-122"/>
                  <a:cs typeface="+mn-cs"/>
                </a:rPr>
                <a:t>我必叫你成为</a:t>
              </a:r>
              <a:r>
                <a:rPr lang="zh-CN" altLang="en-US" sz="3200" b="1">
                  <a:solidFill>
                    <a:srgbClr val="08D4F0"/>
                  </a:solidFill>
                  <a:ea typeface="SimSun" pitchFamily="2" charset="-122"/>
                  <a:cs typeface="+mn-cs"/>
                </a:rPr>
                <a:t>大国</a:t>
              </a:r>
              <a:r>
                <a:rPr lang="zh-CN" altLang="en-US" sz="3200" b="1">
                  <a:solidFill>
                    <a:srgbClr val="F1EB07"/>
                  </a:solidFill>
                  <a:ea typeface="SimSun" pitchFamily="2" charset="-122"/>
                  <a:cs typeface="+mn-cs"/>
                </a:rPr>
                <a:t>，我必赐福给你，叫你的名为大，你也要叫别人得福。</a:t>
              </a:r>
              <a:endParaRPr lang="en-US" altLang="en-US" sz="3200" b="1">
                <a:solidFill>
                  <a:srgbClr val="F1EB07"/>
                </a:solidFill>
                <a:ea typeface="SimSun" pitchFamily="2" charset="-122"/>
                <a:cs typeface="+mn-cs"/>
              </a:endParaRPr>
            </a:p>
          </p:txBody>
        </p:sp>
        <p:sp>
          <p:nvSpPr>
            <p:cNvPr id="33799" name="Rectangle 7"/>
            <p:cNvSpPr>
              <a:spLocks noChangeArrowheads="1"/>
            </p:cNvSpPr>
            <p:nvPr/>
          </p:nvSpPr>
          <p:spPr bwMode="auto">
            <a:xfrm>
              <a:off x="1227" y="1513"/>
              <a:ext cx="180"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en-US" b="1">
                  <a:solidFill>
                    <a:srgbClr val="FAFD00"/>
                  </a:solidFill>
                  <a:latin typeface="Times" charset="0"/>
                  <a:cs typeface="+mn-cs"/>
                </a:rPr>
                <a:t>2</a:t>
              </a:r>
            </a:p>
          </p:txBody>
        </p:sp>
      </p:grpSp>
      <p:grpSp>
        <p:nvGrpSpPr>
          <p:cNvPr id="34819" name="Group 8"/>
          <p:cNvGrpSpPr>
            <a:grpSpLocks/>
          </p:cNvGrpSpPr>
          <p:nvPr/>
        </p:nvGrpSpPr>
        <p:grpSpPr bwMode="auto">
          <a:xfrm>
            <a:off x="1131888" y="3856038"/>
            <a:ext cx="7110412" cy="1978025"/>
            <a:chOff x="713" y="2429"/>
            <a:chExt cx="4479" cy="1246"/>
          </a:xfrm>
        </p:grpSpPr>
        <p:sp>
          <p:nvSpPr>
            <p:cNvPr id="33801" name="Rectangle 9"/>
            <p:cNvSpPr>
              <a:spLocks noChangeArrowheads="1"/>
            </p:cNvSpPr>
            <p:nvPr/>
          </p:nvSpPr>
          <p:spPr bwMode="auto">
            <a:xfrm>
              <a:off x="713" y="2429"/>
              <a:ext cx="4479" cy="124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50800">
                  <a:solidFill>
                    <a:schemeClr val="tx1"/>
                  </a:solidFill>
                  <a:miter lim="800000"/>
                  <a:headEnd/>
                  <a:tailEnd/>
                </a14:hiddenLine>
              </a:ext>
            </a:extLst>
          </p:spPr>
          <p:txBody>
            <a:bodyPr lIns="90487" tIns="44450" rIns="90487" bIns="44450">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800" b="1">
                <a:solidFill>
                  <a:srgbClr val="FAFD00"/>
                </a:solidFill>
                <a:latin typeface="Times" pitchFamily="-84" charset="0"/>
                <a:cs typeface="+mn-cs"/>
              </a:endParaRPr>
            </a:p>
            <a:p>
              <a:r>
                <a:rPr lang="en-US" altLang="en-US" sz="2800" b="1">
                  <a:solidFill>
                    <a:srgbClr val="FAFD00"/>
                  </a:solidFill>
                  <a:latin typeface="Times" pitchFamily="-84" charset="0"/>
                  <a:cs typeface="+mn-cs"/>
                </a:rPr>
                <a:t>	</a:t>
              </a:r>
              <a:r>
                <a:rPr lang="zh-CN" altLang="en-US" sz="3200" b="1">
                  <a:solidFill>
                    <a:srgbClr val="F1EB07"/>
                  </a:solidFill>
                  <a:ea typeface="SimSun" pitchFamily="2" charset="-122"/>
                  <a:cs typeface="+mn-cs"/>
                </a:rPr>
                <a:t>为你祝福的，我必赐福与他。那咒诅你的，我必咒诅他，</a:t>
              </a:r>
              <a:r>
                <a:rPr lang="zh-CN" altLang="en-US" sz="3200" b="1">
                  <a:solidFill>
                    <a:srgbClr val="08D4F0"/>
                  </a:solidFill>
                  <a:ea typeface="SimSun" pitchFamily="2" charset="-122"/>
                  <a:cs typeface="+mn-cs"/>
                </a:rPr>
                <a:t>地上的万族都要因你得福</a:t>
              </a:r>
              <a:r>
                <a:rPr lang="zh-CN" altLang="en-US" sz="3200" b="1">
                  <a:solidFill>
                    <a:srgbClr val="F1EB07"/>
                  </a:solidFill>
                  <a:ea typeface="SimSun" pitchFamily="2" charset="-122"/>
                  <a:cs typeface="+mn-cs"/>
                </a:rPr>
                <a:t>。</a:t>
              </a:r>
              <a:endParaRPr lang="en-US" altLang="en-US" sz="3200" b="1">
                <a:solidFill>
                  <a:srgbClr val="F1EB07"/>
                </a:solidFill>
                <a:ea typeface="SimSun" pitchFamily="2" charset="-122"/>
                <a:cs typeface="+mn-cs"/>
              </a:endParaRPr>
            </a:p>
          </p:txBody>
        </p:sp>
        <p:sp>
          <p:nvSpPr>
            <p:cNvPr id="33802" name="Rectangle 10"/>
            <p:cNvSpPr>
              <a:spLocks noChangeArrowheads="1"/>
            </p:cNvSpPr>
            <p:nvPr/>
          </p:nvSpPr>
          <p:spPr bwMode="auto">
            <a:xfrm>
              <a:off x="1207" y="2589"/>
              <a:ext cx="180"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en-US" b="1">
                  <a:solidFill>
                    <a:srgbClr val="FAFD00"/>
                  </a:solidFill>
                  <a:latin typeface="Times" charset="0"/>
                  <a:cs typeface="+mn-cs"/>
                </a:rPr>
                <a:t>3</a:t>
              </a:r>
            </a:p>
          </p:txBody>
        </p:sp>
      </p:grpSp>
      <p:sp>
        <p:nvSpPr>
          <p:cNvPr id="33803" name="Rectangle 11"/>
          <p:cNvSpPr>
            <a:spLocks noChangeArrowheads="1"/>
          </p:cNvSpPr>
          <p:nvPr/>
        </p:nvSpPr>
        <p:spPr bwMode="auto">
          <a:xfrm>
            <a:off x="1168400" y="357188"/>
            <a:ext cx="7110413"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50800">
                <a:solidFill>
                  <a:schemeClr val="tx1"/>
                </a:solidFill>
                <a:miter lim="800000"/>
                <a:headEnd/>
                <a:tailEnd/>
              </a14:hiddenLine>
            </a:ext>
          </a:extLst>
        </p:spPr>
        <p:txBody>
          <a:bodyPr lIns="90487" tIns="44450" rIns="90487" bIns="44450">
            <a:spAutoFit/>
          </a:bodyPr>
          <a:lstStyle/>
          <a:p>
            <a:pPr>
              <a:defRPr/>
            </a:pPr>
            <a:r>
              <a:rPr lang="en-US" sz="2800" b="1">
                <a:solidFill>
                  <a:srgbClr val="FAFD00"/>
                </a:solidFill>
                <a:latin typeface="Times" charset="0"/>
                <a:cs typeface="+mn-cs"/>
              </a:rPr>
              <a:t>                            </a:t>
            </a:r>
          </a:p>
        </p:txBody>
      </p:sp>
      <p:grpSp>
        <p:nvGrpSpPr>
          <p:cNvPr id="33804" name="Group 12"/>
          <p:cNvGrpSpPr>
            <a:grpSpLocks/>
          </p:cNvGrpSpPr>
          <p:nvPr/>
        </p:nvGrpSpPr>
        <p:grpSpPr bwMode="auto">
          <a:xfrm>
            <a:off x="3949700" y="4927600"/>
            <a:ext cx="2870200" cy="625475"/>
            <a:chOff x="2488" y="3104"/>
            <a:chExt cx="1808" cy="394"/>
          </a:xfrm>
        </p:grpSpPr>
        <p:sp>
          <p:nvSpPr>
            <p:cNvPr id="33805" name="Oval 13"/>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33806" name="Rectangle 14"/>
            <p:cNvSpPr>
              <a:spLocks noChangeArrowheads="1"/>
            </p:cNvSpPr>
            <p:nvPr/>
          </p:nvSpPr>
          <p:spPr bwMode="auto">
            <a:xfrm>
              <a:off x="2689" y="3147"/>
              <a:ext cx="1010" cy="3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ja-JP" altLang="en-US" sz="2800">
                  <a:solidFill>
                    <a:srgbClr val="FFFFFF"/>
                  </a:solidFill>
                  <a:latin typeface="Times" pitchFamily="-84" charset="0"/>
                  <a:cs typeface="+mn-cs"/>
                </a:rPr>
                <a:t>一个祝福</a:t>
              </a:r>
              <a:endParaRPr lang="en-US" altLang="en-US" sz="2800">
                <a:solidFill>
                  <a:srgbClr val="FFFFFF"/>
                </a:solidFill>
                <a:latin typeface="Times" pitchFamily="-84" charset="0"/>
                <a:cs typeface="+mn-cs"/>
              </a:endParaRPr>
            </a:p>
          </p:txBody>
        </p:sp>
      </p:grpSp>
      <p:grpSp>
        <p:nvGrpSpPr>
          <p:cNvPr id="33807" name="Group 15"/>
          <p:cNvGrpSpPr>
            <a:grpSpLocks/>
          </p:cNvGrpSpPr>
          <p:nvPr/>
        </p:nvGrpSpPr>
        <p:grpSpPr bwMode="auto">
          <a:xfrm>
            <a:off x="4894263" y="2012950"/>
            <a:ext cx="2166937" cy="576263"/>
            <a:chOff x="3083" y="1268"/>
            <a:chExt cx="1365" cy="363"/>
          </a:xfrm>
        </p:grpSpPr>
        <p:sp>
          <p:nvSpPr>
            <p:cNvPr id="33808" name="Oval 16"/>
            <p:cNvSpPr>
              <a:spLocks noChangeArrowheads="1"/>
            </p:cNvSpPr>
            <p:nvPr/>
          </p:nvSpPr>
          <p:spPr bwMode="auto">
            <a:xfrm>
              <a:off x="3083" y="1288"/>
              <a:ext cx="1365"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33809" name="Rectangle 17"/>
            <p:cNvSpPr>
              <a:spLocks noChangeArrowheads="1"/>
            </p:cNvSpPr>
            <p:nvPr/>
          </p:nvSpPr>
          <p:spPr bwMode="auto">
            <a:xfrm>
              <a:off x="3264" y="1268"/>
              <a:ext cx="1138" cy="36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ja-JP" altLang="en-US" sz="3200">
                  <a:solidFill>
                    <a:srgbClr val="FFFFFF"/>
                  </a:solidFill>
                  <a:latin typeface="Times" pitchFamily="-84" charset="0"/>
                  <a:cs typeface="+mn-cs"/>
                </a:rPr>
                <a:t>一个种子</a:t>
              </a:r>
              <a:endParaRPr lang="en-US" altLang="en-US" sz="3200">
                <a:solidFill>
                  <a:srgbClr val="FFFFFF"/>
                </a:solidFill>
                <a:latin typeface="Times" pitchFamily="-84" charset="0"/>
                <a:cs typeface="+mn-cs"/>
              </a:endParaRPr>
            </a:p>
          </p:txBody>
        </p:sp>
      </p:grpSp>
      <p:grpSp>
        <p:nvGrpSpPr>
          <p:cNvPr id="33810" name="Group 18"/>
          <p:cNvGrpSpPr>
            <a:grpSpLocks/>
          </p:cNvGrpSpPr>
          <p:nvPr/>
        </p:nvGrpSpPr>
        <p:grpSpPr bwMode="auto">
          <a:xfrm>
            <a:off x="6611938" y="1176338"/>
            <a:ext cx="2252662" cy="530225"/>
            <a:chOff x="4165" y="741"/>
            <a:chExt cx="1419" cy="334"/>
          </a:xfrm>
        </p:grpSpPr>
        <p:sp>
          <p:nvSpPr>
            <p:cNvPr id="33811" name="Oval 19"/>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33812" name="Rectangle 20"/>
            <p:cNvSpPr>
              <a:spLocks noChangeArrowheads="1"/>
            </p:cNvSpPr>
            <p:nvPr/>
          </p:nvSpPr>
          <p:spPr bwMode="auto">
            <a:xfrm>
              <a:off x="4380" y="750"/>
              <a:ext cx="1010" cy="3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ja-JP" altLang="en-US" sz="2800">
                  <a:solidFill>
                    <a:srgbClr val="FFFFFF"/>
                  </a:solidFill>
                  <a:latin typeface="Times" pitchFamily="-84" charset="0"/>
                  <a:cs typeface="+mn-cs"/>
                </a:rPr>
                <a:t>一个地区</a:t>
              </a:r>
              <a:endParaRPr lang="en-US" altLang="en-US" sz="2800">
                <a:solidFill>
                  <a:srgbClr val="FFFFFF"/>
                </a:solidFill>
                <a:latin typeface="Times" pitchFamily="-84" charset="0"/>
                <a:cs typeface="+mn-cs"/>
              </a:endParaRPr>
            </a:p>
          </p:txBody>
        </p:sp>
      </p:grpSp>
      <p:sp>
        <p:nvSpPr>
          <p:cNvPr id="33813" name="Rectangle 21"/>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sz="8800">
                <a:solidFill>
                  <a:srgbClr val="FFD34A"/>
                </a:solidFill>
                <a:latin typeface="Times" charset="0"/>
                <a:cs typeface="+mn-cs"/>
              </a:rPr>
              <a:t>7</a:t>
            </a:r>
          </a:p>
        </p:txBody>
      </p:sp>
      <p:sp>
        <p:nvSpPr>
          <p:cNvPr id="33814" name="Line 2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sz="1800">
              <a:solidFill>
                <a:srgbClr val="FFFFFF"/>
              </a:solidFill>
              <a:latin typeface="Tahoma" charset="0"/>
              <a:cs typeface="+mn-cs"/>
            </a:endParaRPr>
          </a:p>
        </p:txBody>
      </p:sp>
      <p:sp>
        <p:nvSpPr>
          <p:cNvPr id="33815" name="Freeform 23"/>
          <p:cNvSpPr>
            <a:spLocks/>
          </p:cNvSpPr>
          <p:nvPr/>
        </p:nvSpPr>
        <p:spPr bwMode="auto">
          <a:xfrm>
            <a:off x="8764588" y="3565525"/>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solidFill>
                <a:srgbClr val="FFFFFF"/>
              </a:solidFill>
              <a:latin typeface="Tahoma" pitchFamily="34" charset="0"/>
              <a:ea typeface="MS PGothic" pitchFamily="34" charset="-128"/>
              <a:cs typeface="+mn-cs"/>
            </a:endParaRPr>
          </a:p>
        </p:txBody>
      </p:sp>
      <p:sp>
        <p:nvSpPr>
          <p:cNvPr id="33816" name="AutoShape 2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33817" name="Rectangle 2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33818" name="AutoShape 26"/>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33824" name="Rectangle 32"/>
          <p:cNvSpPr>
            <a:spLocks noChangeArrowheads="1"/>
          </p:cNvSpPr>
          <p:nvPr/>
        </p:nvSpPr>
        <p:spPr bwMode="auto">
          <a:xfrm>
            <a:off x="8023225" y="3448050"/>
            <a:ext cx="790575"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ja-JP" altLang="en-US" sz="1200" b="1">
                <a:solidFill>
                  <a:srgbClr val="000000"/>
                </a:solidFill>
                <a:cs typeface="+mn-cs"/>
              </a:rPr>
              <a:t>亚伯拉罕</a:t>
            </a:r>
            <a:endParaRPr lang="en-US" altLang="ja-JP" sz="1200" b="1">
              <a:solidFill>
                <a:srgbClr val="000000"/>
              </a:solidFill>
              <a:cs typeface="+mn-cs"/>
            </a:endParaRPr>
          </a:p>
          <a:p>
            <a:endParaRPr lang="en-US" altLang="en-US" sz="1200" b="1">
              <a:solidFill>
                <a:srgbClr val="000000"/>
              </a:solidFill>
              <a:latin typeface="Chicago" charset="0"/>
              <a:cs typeface="+mn-cs"/>
            </a:endParaRPr>
          </a:p>
        </p:txBody>
      </p:sp>
      <p:sp>
        <p:nvSpPr>
          <p:cNvPr id="33827" name="Line 35"/>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FFFFFF"/>
              </a:solidFill>
              <a:latin typeface="Tahoma" charset="0"/>
              <a:cs typeface="+mn-cs"/>
            </a:endParaRPr>
          </a:p>
        </p:txBody>
      </p:sp>
      <p:sp>
        <p:nvSpPr>
          <p:cNvPr id="33828" name="Text Box 36"/>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endParaRPr lang="en-US" altLang="en-US" sz="2000">
              <a:solidFill>
                <a:srgbClr val="FFA27C"/>
              </a:solidFill>
              <a:latin typeface="B VAG Rounded Bold" charset="0"/>
              <a:cs typeface="+mn-cs"/>
            </a:endParaRPr>
          </a:p>
        </p:txBody>
      </p:sp>
      <p:sp>
        <p:nvSpPr>
          <p:cNvPr id="33829" name="Text Box 37"/>
          <p:cNvSpPr txBox="1">
            <a:spLocks noChangeArrowheads="1"/>
          </p:cNvSpPr>
          <p:nvPr/>
        </p:nvSpPr>
        <p:spPr bwMode="auto">
          <a:xfrm>
            <a:off x="8591550" y="6413500"/>
            <a:ext cx="32543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sz="2000">
                <a:solidFill>
                  <a:srgbClr val="FFFFFF"/>
                </a:solidFill>
                <a:cs typeface="+mn-cs"/>
              </a:rPr>
              <a:t>2</a:t>
            </a:r>
          </a:p>
        </p:txBody>
      </p:sp>
      <p:sp>
        <p:nvSpPr>
          <p:cNvPr id="33830" name="Rectangle 38"/>
          <p:cNvSpPr>
            <a:spLocks noChangeArrowheads="1"/>
          </p:cNvSpPr>
          <p:nvPr/>
        </p:nvSpPr>
        <p:spPr bwMode="auto">
          <a:xfrm>
            <a:off x="8093075" y="6513513"/>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000" b="1">
                <a:solidFill>
                  <a:srgbClr val="FFFFFF"/>
                </a:solidFill>
                <a:effectLst>
                  <a:outerShdw blurRad="38100" dist="38100" dir="2700000" algn="tl">
                    <a:srgbClr val="000000"/>
                  </a:outerShdw>
                </a:effectLst>
                <a:latin typeface="Comic Sans MS" pitchFamily="66" charset="0"/>
                <a:cs typeface="+mn-cs"/>
              </a:rPr>
              <a:t>14</a:t>
            </a:r>
          </a:p>
        </p:txBody>
      </p:sp>
      <p:sp>
        <p:nvSpPr>
          <p:cNvPr id="33831" name="Text Box 39"/>
          <p:cNvSpPr txBox="1">
            <a:spLocks noChangeArrowheads="1"/>
          </p:cNvSpPr>
          <p:nvPr/>
        </p:nvSpPr>
        <p:spPr bwMode="auto">
          <a:xfrm>
            <a:off x="7005638" y="6242050"/>
            <a:ext cx="160655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sz="1200" b="1">
                <a:solidFill>
                  <a:srgbClr val="FFFFFF"/>
                </a:solidFill>
                <a:cs typeface="+mn-cs"/>
              </a:rPr>
              <a:t>Handbook pg. 19-24</a:t>
            </a:r>
          </a:p>
        </p:txBody>
      </p:sp>
      <p:sp>
        <p:nvSpPr>
          <p:cNvPr id="33832" name="Rectangle 40"/>
          <p:cNvSpPr>
            <a:spLocks noGrp="1" noChangeArrowheads="1"/>
          </p:cNvSpPr>
          <p:nvPr>
            <p:ph type="title" idx="4294967295"/>
          </p:nvPr>
        </p:nvSpPr>
        <p:spPr bwMode="auto">
          <a:xfrm>
            <a:off x="2057400" y="0"/>
            <a:ext cx="4876800" cy="838200"/>
          </a:xfrm>
          <a:prstGeom prst="rect">
            <a:avLst/>
          </a:prstGeo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r>
              <a:rPr lang="ja-JP" altLang="en-US">
                <a:effectLst>
                  <a:outerShdw blurRad="38100" dist="38100" dir="2700000" algn="tl">
                    <a:srgbClr val="FFFFFF"/>
                  </a:outerShdw>
                </a:effectLst>
              </a:rPr>
              <a:t>三个应许</a:t>
            </a:r>
            <a:endParaRPr lang="en-US" altLang="en-US">
              <a:effectLst>
                <a:outerShdw blurRad="38100" dist="38100" dir="2700000" algn="tl">
                  <a:srgbClr val="FFFFFF"/>
                </a:outerShdw>
              </a:effectLst>
            </a:endParaRPr>
          </a:p>
        </p:txBody>
      </p:sp>
      <p:sp>
        <p:nvSpPr>
          <p:cNvPr id="33833" name="Rectangle 41"/>
          <p:cNvSpPr>
            <a:spLocks noChangeArrowheads="1"/>
          </p:cNvSpPr>
          <p:nvPr/>
        </p:nvSpPr>
        <p:spPr bwMode="auto">
          <a:xfrm>
            <a:off x="8229600" y="3660775"/>
            <a:ext cx="536575" cy="30162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ja-JP" altLang="en-US" sz="1400" b="1">
                <a:solidFill>
                  <a:srgbClr val="1A0004"/>
                </a:solidFill>
                <a:cs typeface="+mn-cs"/>
              </a:rPr>
              <a:t>呼召</a:t>
            </a:r>
            <a:endParaRPr lang="en-US" altLang="en-US" sz="1400" b="1">
              <a:solidFill>
                <a:srgbClr val="1A0004"/>
              </a:solidFill>
              <a:cs typeface="+mn-cs"/>
            </a:endParaRPr>
          </a:p>
        </p:txBody>
      </p:sp>
      <p:sp>
        <p:nvSpPr>
          <p:cNvPr id="33834" name="Rectangle 42"/>
          <p:cNvSpPr>
            <a:spLocks noChangeArrowheads="1"/>
          </p:cNvSpPr>
          <p:nvPr/>
        </p:nvSpPr>
        <p:spPr bwMode="auto">
          <a:xfrm>
            <a:off x="8153400" y="3886200"/>
            <a:ext cx="728663" cy="72707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ja-JP" altLang="en-US" sz="1400" b="1">
                <a:solidFill>
                  <a:srgbClr val="000000"/>
                </a:solidFill>
                <a:latin typeface="SimSun" charset="0"/>
                <a:ea typeface="SimSun" charset="0"/>
                <a:cs typeface="SimSun" charset="0"/>
              </a:rPr>
              <a:t>地</a:t>
            </a:r>
            <a:endParaRPr lang="en-US" sz="1400" b="1">
              <a:solidFill>
                <a:srgbClr val="000000"/>
              </a:solidFill>
              <a:latin typeface="SimSun" charset="0"/>
              <a:ea typeface="SimSun" charset="0"/>
              <a:cs typeface="SimSun" charset="0"/>
            </a:endParaRPr>
          </a:p>
          <a:p>
            <a:pPr>
              <a:defRPr/>
            </a:pPr>
            <a:r>
              <a:rPr lang="ja-JP" altLang="en-US" sz="1400" b="1">
                <a:solidFill>
                  <a:srgbClr val="000000"/>
                </a:solidFill>
                <a:latin typeface="SimSun" charset="0"/>
                <a:ea typeface="SimSun" charset="0"/>
                <a:cs typeface="SimSun" charset="0"/>
              </a:rPr>
              <a:t>种</a:t>
            </a:r>
            <a:endParaRPr lang="en-US" sz="1400" b="1">
              <a:solidFill>
                <a:srgbClr val="000000"/>
              </a:solidFill>
              <a:latin typeface="SimSun" charset="0"/>
              <a:ea typeface="SimSun" charset="0"/>
              <a:cs typeface="SimSun" charset="0"/>
            </a:endParaRPr>
          </a:p>
          <a:p>
            <a:pPr>
              <a:defRPr/>
            </a:pPr>
            <a:r>
              <a:rPr lang="ja-JP" altLang="en-US" sz="1400" b="1">
                <a:solidFill>
                  <a:srgbClr val="000000"/>
                </a:solidFill>
                <a:latin typeface="SimSun" charset="0"/>
                <a:ea typeface="SimSun" charset="0"/>
                <a:cs typeface="SimSun" charset="0"/>
              </a:rPr>
              <a:t>福</a:t>
            </a:r>
            <a:endParaRPr lang="en-US" sz="1400" b="1">
              <a:solidFill>
                <a:srgbClr val="000000"/>
              </a:solidFill>
              <a:latin typeface="SimSun" charset="0"/>
              <a:ea typeface="SimSun" charset="0"/>
              <a:cs typeface="SimSun" charset="0"/>
            </a:endParaRPr>
          </a:p>
        </p:txBody>
      </p:sp>
    </p:spTree>
    <p:extLst>
      <p:ext uri="{BB962C8B-B14F-4D97-AF65-F5344CB8AC3E}">
        <p14:creationId xmlns:p14="http://schemas.microsoft.com/office/powerpoint/2010/main" val="26830624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33810"/>
                                        </p:tgtEl>
                                        <p:attrNameLst>
                                          <p:attrName>style.visibility</p:attrName>
                                        </p:attrNameLst>
                                      </p:cBhvr>
                                      <p:to>
                                        <p:strVal val="visible"/>
                                      </p:to>
                                    </p:set>
                                    <p:anim calcmode="lin" valueType="num">
                                      <p:cBhvr>
                                        <p:cTn id="7" dur="500" fill="hold"/>
                                        <p:tgtEl>
                                          <p:spTgt spid="33810"/>
                                        </p:tgtEl>
                                        <p:attrNameLst>
                                          <p:attrName>ppt_w</p:attrName>
                                        </p:attrNameLst>
                                      </p:cBhvr>
                                      <p:tavLst>
                                        <p:tav tm="0">
                                          <p:val>
                                            <p:fltVal val="0"/>
                                          </p:val>
                                        </p:tav>
                                        <p:tav tm="100000">
                                          <p:val>
                                            <p:strVal val="#ppt_w"/>
                                          </p:val>
                                        </p:tav>
                                      </p:tavLst>
                                    </p:anim>
                                    <p:anim calcmode="lin" valueType="num">
                                      <p:cBhvr>
                                        <p:cTn id="8" dur="500" fill="hold"/>
                                        <p:tgtEl>
                                          <p:spTgt spid="33810"/>
                                        </p:tgtEl>
                                        <p:attrNameLst>
                                          <p:attrName>ppt_h</p:attrName>
                                        </p:attrNameLst>
                                      </p:cBhvr>
                                      <p:tavLst>
                                        <p:tav tm="0">
                                          <p:val>
                                            <p:fltVal val="0"/>
                                          </p:val>
                                        </p:tav>
                                        <p:tav tm="100000">
                                          <p:val>
                                            <p:strVal val="#ppt_h"/>
                                          </p:val>
                                        </p:tav>
                                      </p:tavLst>
                                    </p:anim>
                                    <p:anim calcmode="lin" valueType="num">
                                      <p:cBhvr>
                                        <p:cTn id="9" dur="500" fill="hold"/>
                                        <p:tgtEl>
                                          <p:spTgt spid="33810"/>
                                        </p:tgtEl>
                                        <p:attrNameLst>
                                          <p:attrName>ppt_x</p:attrName>
                                        </p:attrNameLst>
                                      </p:cBhvr>
                                      <p:tavLst>
                                        <p:tav tm="0">
                                          <p:val>
                                            <p:fltVal val="0.5"/>
                                          </p:val>
                                        </p:tav>
                                        <p:tav tm="100000">
                                          <p:val>
                                            <p:strVal val="#ppt_x"/>
                                          </p:val>
                                        </p:tav>
                                      </p:tavLst>
                                    </p:anim>
                                    <p:anim calcmode="lin" valueType="num">
                                      <p:cBhvr>
                                        <p:cTn id="10" dur="500" fill="hold"/>
                                        <p:tgtEl>
                                          <p:spTgt spid="33810"/>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33807"/>
                                        </p:tgtEl>
                                        <p:attrNameLst>
                                          <p:attrName>style.visibility</p:attrName>
                                        </p:attrNameLst>
                                      </p:cBhvr>
                                      <p:to>
                                        <p:strVal val="visible"/>
                                      </p:to>
                                    </p:set>
                                    <p:anim calcmode="lin" valueType="num">
                                      <p:cBhvr>
                                        <p:cTn id="15" dur="500" fill="hold"/>
                                        <p:tgtEl>
                                          <p:spTgt spid="33807"/>
                                        </p:tgtEl>
                                        <p:attrNameLst>
                                          <p:attrName>ppt_w</p:attrName>
                                        </p:attrNameLst>
                                      </p:cBhvr>
                                      <p:tavLst>
                                        <p:tav tm="0">
                                          <p:val>
                                            <p:fltVal val="0"/>
                                          </p:val>
                                        </p:tav>
                                        <p:tav tm="100000">
                                          <p:val>
                                            <p:strVal val="#ppt_w"/>
                                          </p:val>
                                        </p:tav>
                                      </p:tavLst>
                                    </p:anim>
                                    <p:anim calcmode="lin" valueType="num">
                                      <p:cBhvr>
                                        <p:cTn id="16" dur="500" fill="hold"/>
                                        <p:tgtEl>
                                          <p:spTgt spid="33807"/>
                                        </p:tgtEl>
                                        <p:attrNameLst>
                                          <p:attrName>ppt_h</p:attrName>
                                        </p:attrNameLst>
                                      </p:cBhvr>
                                      <p:tavLst>
                                        <p:tav tm="0">
                                          <p:val>
                                            <p:fltVal val="0"/>
                                          </p:val>
                                        </p:tav>
                                        <p:tav tm="100000">
                                          <p:val>
                                            <p:strVal val="#ppt_h"/>
                                          </p:val>
                                        </p:tav>
                                      </p:tavLst>
                                    </p:anim>
                                    <p:anim calcmode="lin" valueType="num">
                                      <p:cBhvr>
                                        <p:cTn id="17" dur="500" fill="hold"/>
                                        <p:tgtEl>
                                          <p:spTgt spid="33807"/>
                                        </p:tgtEl>
                                        <p:attrNameLst>
                                          <p:attrName>ppt_x</p:attrName>
                                        </p:attrNameLst>
                                      </p:cBhvr>
                                      <p:tavLst>
                                        <p:tav tm="0">
                                          <p:val>
                                            <p:fltVal val="0.5"/>
                                          </p:val>
                                        </p:tav>
                                        <p:tav tm="100000">
                                          <p:val>
                                            <p:strVal val="#ppt_x"/>
                                          </p:val>
                                        </p:tav>
                                      </p:tavLst>
                                    </p:anim>
                                    <p:anim calcmode="lin" valueType="num">
                                      <p:cBhvr>
                                        <p:cTn id="18" dur="500" fill="hold"/>
                                        <p:tgtEl>
                                          <p:spTgt spid="33807"/>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33804"/>
                                        </p:tgtEl>
                                        <p:attrNameLst>
                                          <p:attrName>style.visibility</p:attrName>
                                        </p:attrNameLst>
                                      </p:cBhvr>
                                      <p:to>
                                        <p:strVal val="visible"/>
                                      </p:to>
                                    </p:set>
                                    <p:anim calcmode="lin" valueType="num">
                                      <p:cBhvr>
                                        <p:cTn id="23" dur="500" fill="hold"/>
                                        <p:tgtEl>
                                          <p:spTgt spid="33804"/>
                                        </p:tgtEl>
                                        <p:attrNameLst>
                                          <p:attrName>ppt_w</p:attrName>
                                        </p:attrNameLst>
                                      </p:cBhvr>
                                      <p:tavLst>
                                        <p:tav tm="0">
                                          <p:val>
                                            <p:fltVal val="0"/>
                                          </p:val>
                                        </p:tav>
                                        <p:tav tm="100000">
                                          <p:val>
                                            <p:strVal val="#ppt_w"/>
                                          </p:val>
                                        </p:tav>
                                      </p:tavLst>
                                    </p:anim>
                                    <p:anim calcmode="lin" valueType="num">
                                      <p:cBhvr>
                                        <p:cTn id="24" dur="500" fill="hold"/>
                                        <p:tgtEl>
                                          <p:spTgt spid="33804"/>
                                        </p:tgtEl>
                                        <p:attrNameLst>
                                          <p:attrName>ppt_h</p:attrName>
                                        </p:attrNameLst>
                                      </p:cBhvr>
                                      <p:tavLst>
                                        <p:tav tm="0">
                                          <p:val>
                                            <p:fltVal val="0"/>
                                          </p:val>
                                        </p:tav>
                                        <p:tav tm="100000">
                                          <p:val>
                                            <p:strVal val="#ppt_h"/>
                                          </p:val>
                                        </p:tav>
                                      </p:tavLst>
                                    </p:anim>
                                    <p:anim calcmode="lin" valueType="num">
                                      <p:cBhvr>
                                        <p:cTn id="25" dur="500" fill="hold"/>
                                        <p:tgtEl>
                                          <p:spTgt spid="33804"/>
                                        </p:tgtEl>
                                        <p:attrNameLst>
                                          <p:attrName>ppt_x</p:attrName>
                                        </p:attrNameLst>
                                      </p:cBhvr>
                                      <p:tavLst>
                                        <p:tav tm="0">
                                          <p:val>
                                            <p:fltVal val="0.5"/>
                                          </p:val>
                                        </p:tav>
                                        <p:tav tm="100000">
                                          <p:val>
                                            <p:strVal val="#ppt_x"/>
                                          </p:val>
                                        </p:tav>
                                      </p:tavLst>
                                    </p:anim>
                                    <p:anim calcmode="lin" valueType="num">
                                      <p:cBhvr>
                                        <p:cTn id="26" dur="500" fill="hold"/>
                                        <p:tgtEl>
                                          <p:spTgt spid="3380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958850"/>
            <a:ext cx="9296400" cy="77835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40963" name="Rectangle 3"/>
          <p:cNvSpPr>
            <a:spLocks noGrp="1" noChangeArrowheads="1"/>
          </p:cNvSpPr>
          <p:nvPr>
            <p:ph type="title" idx="4294967295"/>
          </p:nvPr>
        </p:nvSpPr>
        <p:spPr bwMode="auto">
          <a:xfrm>
            <a:off x="3200400" y="0"/>
            <a:ext cx="5943600" cy="1524000"/>
          </a:xfrm>
          <a:prstGeom prst="rect">
            <a:avLst/>
          </a:prstGeom>
          <a:solidFill>
            <a:schemeClr val="accent2"/>
          </a:solidFill>
          <a:ln w="57150">
            <a:solidFill>
              <a:schemeClr val="bg2"/>
            </a:solidFill>
            <a:miter lim="800000"/>
            <a:headEnd/>
            <a:tailEnd/>
          </a:ln>
        </p:spPr>
        <p:txBody>
          <a:bodyPr/>
          <a:lstStyle/>
          <a:p>
            <a:pPr algn="ctr" eaLnBrk="1" hangingPunct="1"/>
            <a:r>
              <a:rPr lang="ja-JP" altLang="en-US"/>
              <a:t>上帝应许亚伯拉罕地区的边境</a:t>
            </a:r>
            <a:endParaRPr lang="en-US" altLang="en-US"/>
          </a:p>
        </p:txBody>
      </p:sp>
      <p:pic>
        <p:nvPicPr>
          <p:cNvPr id="43011" name="Picture 4" descr="AncientEgyptianFamily">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924300"/>
            <a:ext cx="1549400" cy="171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5" name="Line 5"/>
          <p:cNvSpPr>
            <a:spLocks noChangeShapeType="1"/>
          </p:cNvSpPr>
          <p:nvPr/>
        </p:nvSpPr>
        <p:spPr bwMode="auto">
          <a:xfrm>
            <a:off x="1219200" y="3276600"/>
            <a:ext cx="228600" cy="304800"/>
          </a:xfrm>
          <a:prstGeom prst="line">
            <a:avLst/>
          </a:prstGeom>
          <a:noFill/>
          <a:ln w="7620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solidFill>
                <a:srgbClr val="FFFFFF"/>
              </a:solidFill>
              <a:latin typeface="Tahoma" charset="0"/>
              <a:cs typeface="+mn-cs"/>
            </a:endParaRPr>
          </a:p>
        </p:txBody>
      </p:sp>
      <p:sp>
        <p:nvSpPr>
          <p:cNvPr id="40966" name="Line 6"/>
          <p:cNvSpPr>
            <a:spLocks noChangeShapeType="1"/>
          </p:cNvSpPr>
          <p:nvPr/>
        </p:nvSpPr>
        <p:spPr bwMode="auto">
          <a:xfrm>
            <a:off x="2286000" y="1600200"/>
            <a:ext cx="685800" cy="304800"/>
          </a:xfrm>
          <a:prstGeom prst="line">
            <a:avLst/>
          </a:prstGeom>
          <a:noFill/>
          <a:ln w="7620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solidFill>
                <a:srgbClr val="FFFFFF"/>
              </a:solidFill>
              <a:latin typeface="Tahoma" charset="0"/>
              <a:cs typeface="+mn-cs"/>
            </a:endParaRPr>
          </a:p>
        </p:txBody>
      </p:sp>
      <p:sp>
        <p:nvSpPr>
          <p:cNvPr id="40967" name="AutoShape 7"/>
          <p:cNvSpPr>
            <a:spLocks noChangeArrowheads="1"/>
          </p:cNvSpPr>
          <p:nvPr/>
        </p:nvSpPr>
        <p:spPr bwMode="auto">
          <a:xfrm rot="12221868">
            <a:off x="1490663" y="1573213"/>
            <a:ext cx="965200" cy="2109787"/>
          </a:xfrm>
          <a:prstGeom prst="parallelogram">
            <a:avLst>
              <a:gd name="adj" fmla="val 25000"/>
            </a:avLst>
          </a:prstGeom>
          <a:noFill/>
          <a:ln w="9525">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40968" name="Text Box 8"/>
          <p:cNvSpPr txBox="1">
            <a:spLocks noChangeArrowheads="1"/>
          </p:cNvSpPr>
          <p:nvPr/>
        </p:nvSpPr>
        <p:spPr bwMode="auto">
          <a:xfrm>
            <a:off x="3124200" y="3048000"/>
            <a:ext cx="6019800" cy="1981200"/>
          </a:xfrm>
          <a:prstGeom prst="rect">
            <a:avLst/>
          </a:prstGeom>
          <a:gradFill rotWithShape="1">
            <a:gsLst>
              <a:gs pos="0">
                <a:srgbClr val="663300"/>
              </a:gs>
              <a:gs pos="100000">
                <a:srgbClr val="663300">
                  <a:gamma/>
                  <a:shade val="46275"/>
                  <a:invGamma/>
                </a:srgbClr>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ja-JP" altLang="en-US" sz="2800" b="1">
                <a:solidFill>
                  <a:srgbClr val="FFFFFF"/>
                </a:solidFill>
                <a:cs typeface="+mn-cs"/>
              </a:rPr>
              <a:t>创</a:t>
            </a:r>
            <a:r>
              <a:rPr lang="en-US" altLang="ja-JP" sz="2800">
                <a:solidFill>
                  <a:srgbClr val="FFFFFF"/>
                </a:solidFill>
                <a:cs typeface="+mn-cs"/>
              </a:rPr>
              <a:t> 15:18 </a:t>
            </a:r>
          </a:p>
          <a:p>
            <a:r>
              <a:rPr lang="zh-CN" altLang="en-US" sz="3200">
                <a:solidFill>
                  <a:srgbClr val="FFFFFF"/>
                </a:solidFill>
                <a:ea typeface="SimSun" pitchFamily="2" charset="-122"/>
                <a:cs typeface="+mn-cs"/>
              </a:rPr>
              <a:t>当那日，耶和华与亚伯兰立约，说，我已赐给你的后裔，从埃及河直到伯拉大河之地</a:t>
            </a:r>
            <a:r>
              <a:rPr lang="en-US" altLang="zh-CN" sz="3200">
                <a:solidFill>
                  <a:srgbClr val="FFFFFF"/>
                </a:solidFill>
                <a:ea typeface="SimSun" pitchFamily="2" charset="-122"/>
                <a:cs typeface="+mn-cs"/>
              </a:rPr>
              <a:t>…</a:t>
            </a:r>
            <a:endParaRPr lang="en-US" altLang="en-US" sz="3200">
              <a:solidFill>
                <a:srgbClr val="FFFFFF"/>
              </a:solidFill>
              <a:cs typeface="+mn-cs"/>
            </a:endParaRPr>
          </a:p>
        </p:txBody>
      </p:sp>
      <p:sp>
        <p:nvSpPr>
          <p:cNvPr id="40969" name="Text Box 9"/>
          <p:cNvSpPr txBox="1">
            <a:spLocks noChangeArrowheads="1"/>
          </p:cNvSpPr>
          <p:nvPr/>
        </p:nvSpPr>
        <p:spPr bwMode="auto">
          <a:xfrm>
            <a:off x="8686800" y="-914400"/>
            <a:ext cx="533400" cy="457200"/>
          </a:xfrm>
          <a:prstGeom prst="rect">
            <a:avLst/>
          </a:prstGeom>
          <a:solidFill>
            <a:srgbClr val="660033"/>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b="1">
                <a:solidFill>
                  <a:srgbClr val="FFD34A"/>
                </a:solidFill>
                <a:latin typeface="Times New Roman" charset="0"/>
                <a:cs typeface="+mn-cs"/>
              </a:rPr>
              <a:t>44</a:t>
            </a:r>
          </a:p>
        </p:txBody>
      </p:sp>
    </p:spTree>
    <p:extLst>
      <p:ext uri="{BB962C8B-B14F-4D97-AF65-F5344CB8AC3E}">
        <p14:creationId xmlns:p14="http://schemas.microsoft.com/office/powerpoint/2010/main" val="348423175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40965"/>
                                        </p:tgtEl>
                                        <p:attrNameLst>
                                          <p:attrName>style.visibility</p:attrName>
                                        </p:attrNameLst>
                                      </p:cBhvr>
                                      <p:to>
                                        <p:strVal val="visible"/>
                                      </p:to>
                                    </p:set>
                                    <p:anim calcmode="lin" valueType="num">
                                      <p:cBhvr>
                                        <p:cTn id="7" dur="1000" fill="hold"/>
                                        <p:tgtEl>
                                          <p:spTgt spid="40965"/>
                                        </p:tgtEl>
                                        <p:attrNameLst>
                                          <p:attrName>ppt_w</p:attrName>
                                        </p:attrNameLst>
                                      </p:cBhvr>
                                      <p:tavLst>
                                        <p:tav tm="0">
                                          <p:val>
                                            <p:fltVal val="0"/>
                                          </p:val>
                                        </p:tav>
                                        <p:tav tm="100000">
                                          <p:val>
                                            <p:strVal val="#ppt_w"/>
                                          </p:val>
                                        </p:tav>
                                      </p:tavLst>
                                    </p:anim>
                                    <p:anim calcmode="lin" valueType="num">
                                      <p:cBhvr>
                                        <p:cTn id="8" dur="1000" fill="hold"/>
                                        <p:tgtEl>
                                          <p:spTgt spid="40965"/>
                                        </p:tgtEl>
                                        <p:attrNameLst>
                                          <p:attrName>ppt_h</p:attrName>
                                        </p:attrNameLst>
                                      </p:cBhvr>
                                      <p:tavLst>
                                        <p:tav tm="0">
                                          <p:val>
                                            <p:fltVal val="0"/>
                                          </p:val>
                                        </p:tav>
                                        <p:tav tm="100000">
                                          <p:val>
                                            <p:strVal val="#ppt_h"/>
                                          </p:val>
                                        </p:tav>
                                      </p:tavLst>
                                    </p:anim>
                                    <p:anim calcmode="lin" valueType="num">
                                      <p:cBhvr>
                                        <p:cTn id="9" dur="1000" fill="hold"/>
                                        <p:tgtEl>
                                          <p:spTgt spid="4096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096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40966"/>
                                        </p:tgtEl>
                                        <p:attrNameLst>
                                          <p:attrName>style.visibility</p:attrName>
                                        </p:attrNameLst>
                                      </p:cBhvr>
                                      <p:to>
                                        <p:strVal val="visible"/>
                                      </p:to>
                                    </p:set>
                                    <p:anim calcmode="lin" valueType="num">
                                      <p:cBhvr>
                                        <p:cTn id="15" dur="1000" fill="hold"/>
                                        <p:tgtEl>
                                          <p:spTgt spid="40966"/>
                                        </p:tgtEl>
                                        <p:attrNameLst>
                                          <p:attrName>ppt_w</p:attrName>
                                        </p:attrNameLst>
                                      </p:cBhvr>
                                      <p:tavLst>
                                        <p:tav tm="0">
                                          <p:val>
                                            <p:fltVal val="0"/>
                                          </p:val>
                                        </p:tav>
                                        <p:tav tm="100000">
                                          <p:val>
                                            <p:strVal val="#ppt_w"/>
                                          </p:val>
                                        </p:tav>
                                      </p:tavLst>
                                    </p:anim>
                                    <p:anim calcmode="lin" valueType="num">
                                      <p:cBhvr>
                                        <p:cTn id="16" dur="1000" fill="hold"/>
                                        <p:tgtEl>
                                          <p:spTgt spid="40966"/>
                                        </p:tgtEl>
                                        <p:attrNameLst>
                                          <p:attrName>ppt_h</p:attrName>
                                        </p:attrNameLst>
                                      </p:cBhvr>
                                      <p:tavLst>
                                        <p:tav tm="0">
                                          <p:val>
                                            <p:fltVal val="0"/>
                                          </p:val>
                                        </p:tav>
                                        <p:tav tm="100000">
                                          <p:val>
                                            <p:strVal val="#ppt_h"/>
                                          </p:val>
                                        </p:tav>
                                      </p:tavLst>
                                    </p:anim>
                                    <p:anim calcmode="lin" valueType="num">
                                      <p:cBhvr>
                                        <p:cTn id="17" dur="1000" fill="hold"/>
                                        <p:tgtEl>
                                          <p:spTgt spid="4096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096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0967"/>
                                        </p:tgtEl>
                                        <p:attrNameLst>
                                          <p:attrName>style.visibility</p:attrName>
                                        </p:attrNameLst>
                                      </p:cBhvr>
                                      <p:to>
                                        <p:strVal val="visible"/>
                                      </p:to>
                                    </p:set>
                                    <p:anim calcmode="lin" valueType="num">
                                      <p:cBhvr>
                                        <p:cTn id="23" dur="1000" fill="hold"/>
                                        <p:tgtEl>
                                          <p:spTgt spid="40967"/>
                                        </p:tgtEl>
                                        <p:attrNameLst>
                                          <p:attrName>ppt_w</p:attrName>
                                        </p:attrNameLst>
                                      </p:cBhvr>
                                      <p:tavLst>
                                        <p:tav tm="0">
                                          <p:val>
                                            <p:fltVal val="0"/>
                                          </p:val>
                                        </p:tav>
                                        <p:tav tm="100000">
                                          <p:val>
                                            <p:strVal val="#ppt_w"/>
                                          </p:val>
                                        </p:tav>
                                      </p:tavLst>
                                    </p:anim>
                                    <p:anim calcmode="lin" valueType="num">
                                      <p:cBhvr>
                                        <p:cTn id="24" dur="1000" fill="hold"/>
                                        <p:tgtEl>
                                          <p:spTgt spid="40967"/>
                                        </p:tgtEl>
                                        <p:attrNameLst>
                                          <p:attrName>ppt_h</p:attrName>
                                        </p:attrNameLst>
                                      </p:cBhvr>
                                      <p:tavLst>
                                        <p:tav tm="0">
                                          <p:val>
                                            <p:fltVal val="0"/>
                                          </p:val>
                                        </p:tav>
                                        <p:tav tm="100000">
                                          <p:val>
                                            <p:strVal val="#ppt_h"/>
                                          </p:val>
                                        </p:tav>
                                      </p:tavLst>
                                    </p:anim>
                                    <p:anim calcmode="lin" valueType="num">
                                      <p:cBhvr>
                                        <p:cTn id="25" dur="1000" fill="hold"/>
                                        <p:tgtEl>
                                          <p:spTgt spid="4096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09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777" name="Picture 34" descr="12th century Church of Gamla Uppsala. Uppland, Sweden"/>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0"/>
            <a:ext cx="9677400" cy="7158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6818" name="Rectangle 2"/>
          <p:cNvSpPr>
            <a:spLocks noGrp="1" noChangeArrowheads="1"/>
          </p:cNvSpPr>
          <p:nvPr>
            <p:ph type="title"/>
          </p:nvPr>
        </p:nvSpPr>
        <p:spPr/>
        <p:txBody>
          <a:bodyPr/>
          <a:lstStyle/>
          <a:p>
            <a:pPr eaLnBrk="1" hangingPunct="1">
              <a:defRPr/>
            </a:pPr>
            <a:r>
              <a:rPr lang="zh-CN" altLang="en-US" b="1" dirty="0">
                <a:solidFill>
                  <a:schemeClr val="tx1"/>
                </a:solidFill>
                <a:effectLst/>
                <a:latin typeface="Arial" charset="0"/>
                <a:cs typeface="ＭＳ Ｐゴシック" charset="0"/>
              </a:rPr>
              <a:t>无条件契约的各层面</a:t>
            </a:r>
            <a:endParaRPr lang="en-US" altLang="zh-CN" b="1" dirty="0">
              <a:solidFill>
                <a:schemeClr val="tx1"/>
              </a:solidFill>
              <a:effectLst/>
              <a:latin typeface="Arial" charset="0"/>
              <a:cs typeface="ＭＳ Ｐゴシック" charset="0"/>
            </a:endParaRPr>
          </a:p>
        </p:txBody>
      </p:sp>
      <p:grpSp>
        <p:nvGrpSpPr>
          <p:cNvPr id="2" name="Group 3"/>
          <p:cNvGrpSpPr>
            <a:grpSpLocks noGrp="1" noChangeAspect="1"/>
          </p:cNvGrpSpPr>
          <p:nvPr/>
        </p:nvGrpSpPr>
        <p:grpSpPr bwMode="auto">
          <a:xfrm>
            <a:off x="-9525" y="1143000"/>
            <a:ext cx="9266238" cy="1676400"/>
            <a:chOff x="-5" y="449"/>
            <a:chExt cx="2883" cy="1161"/>
          </a:xfrm>
        </p:grpSpPr>
        <p:sp>
          <p:nvSpPr>
            <p:cNvPr id="459791" name="AutoShape 4"/>
            <p:cNvSpPr>
              <a:spLocks noChangeAspect="1" noChangeArrowheads="1" noTextEdit="1"/>
            </p:cNvSpPr>
            <p:nvPr/>
          </p:nvSpPr>
          <p:spPr bwMode="auto">
            <a:xfrm>
              <a:off x="-5" y="449"/>
              <a:ext cx="2883" cy="1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b="0">
                <a:solidFill>
                  <a:srgbClr val="FFFFFF"/>
                </a:solidFill>
              </a:endParaRPr>
            </a:p>
          </p:txBody>
        </p:sp>
        <p:cxnSp>
          <p:nvCxnSpPr>
            <p:cNvPr id="459792" name="_s1186821"/>
            <p:cNvCxnSpPr>
              <a:cxnSpLocks noChangeShapeType="1"/>
              <a:stCxn id="459798" idx="0"/>
              <a:endCxn id="459795" idx="2"/>
            </p:cNvCxnSpPr>
            <p:nvPr/>
          </p:nvCxnSpPr>
          <p:spPr bwMode="auto">
            <a:xfrm rot="5400000" flipH="1">
              <a:off x="1894" y="589"/>
              <a:ext cx="94" cy="1010"/>
            </a:xfrm>
            <a:prstGeom prst="bentConnector3">
              <a:avLst>
                <a:gd name="adj1" fmla="val 4941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459793" name="_s1186822"/>
            <p:cNvCxnSpPr>
              <a:cxnSpLocks noChangeShapeType="1"/>
              <a:stCxn id="459797" idx="0"/>
              <a:endCxn id="459795" idx="2"/>
            </p:cNvCxnSpPr>
            <p:nvPr/>
          </p:nvCxnSpPr>
          <p:spPr bwMode="auto">
            <a:xfrm rot="5400000" flipH="1">
              <a:off x="1390" y="1093"/>
              <a:ext cx="94" cy="1"/>
            </a:xfrm>
            <a:prstGeom prst="bentConnector3">
              <a:avLst>
                <a:gd name="adj1" fmla="val 4941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459794" name="_s1186823"/>
            <p:cNvCxnSpPr>
              <a:cxnSpLocks noChangeShapeType="1"/>
              <a:stCxn id="459796" idx="0"/>
              <a:endCxn id="459795" idx="2"/>
            </p:cNvCxnSpPr>
            <p:nvPr/>
          </p:nvCxnSpPr>
          <p:spPr bwMode="auto">
            <a:xfrm rot="-5400000">
              <a:off x="885" y="590"/>
              <a:ext cx="94" cy="1008"/>
            </a:xfrm>
            <a:prstGeom prst="bentConnector3">
              <a:avLst>
                <a:gd name="adj1" fmla="val 4941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sp>
          <p:nvSpPr>
            <p:cNvPr id="459795" name="_s1186824"/>
            <p:cNvSpPr>
              <a:spLocks noChangeArrowheads="1"/>
            </p:cNvSpPr>
            <p:nvPr/>
          </p:nvSpPr>
          <p:spPr bwMode="auto">
            <a:xfrm>
              <a:off x="1004" y="642"/>
              <a:ext cx="864" cy="405"/>
            </a:xfrm>
            <a:prstGeom prst="roundRect">
              <a:avLst>
                <a:gd name="adj" fmla="val 16667"/>
              </a:avLst>
            </a:prstGeom>
            <a:solidFill>
              <a:srgbClr val="0000FF"/>
            </a:solidFill>
            <a:ln w="9525">
              <a:solidFill>
                <a:schemeClr val="tx1"/>
              </a:solidFill>
              <a:round/>
              <a:headEnd/>
              <a:tailEnd/>
            </a:ln>
          </p:spPr>
          <p:txBody>
            <a:bodyPr wrap="none" lIns="51303" tIns="25651" rIns="51303" bIns="25651" anchor="ctr"/>
            <a:lstStyle/>
            <a:p>
              <a:pPr algn="ctr" eaLnBrk="1" hangingPunct="1"/>
              <a:r>
                <a:rPr lang="zh-CN" altLang="en-US" sz="3200">
                  <a:solidFill>
                    <a:srgbClr val="FFFFFF"/>
                  </a:solidFill>
                  <a:ea typeface="SimSun" charset="0"/>
                </a:rPr>
                <a:t>亚伯拉罕之约</a:t>
              </a:r>
            </a:p>
          </p:txBody>
        </p:sp>
        <p:sp>
          <p:nvSpPr>
            <p:cNvPr id="459796" name="_s1186825"/>
            <p:cNvSpPr>
              <a:spLocks noChangeArrowheads="1"/>
            </p:cNvSpPr>
            <p:nvPr/>
          </p:nvSpPr>
          <p:spPr bwMode="auto">
            <a:xfrm>
              <a:off x="-5" y="1141"/>
              <a:ext cx="865" cy="407"/>
            </a:xfrm>
            <a:prstGeom prst="roundRect">
              <a:avLst>
                <a:gd name="adj" fmla="val 16667"/>
              </a:avLst>
            </a:prstGeom>
            <a:solidFill>
              <a:srgbClr val="0000FF"/>
            </a:solidFill>
            <a:ln w="9525">
              <a:solidFill>
                <a:schemeClr val="tx1"/>
              </a:solidFill>
              <a:round/>
              <a:headEnd/>
              <a:tailEnd/>
            </a:ln>
          </p:spPr>
          <p:txBody>
            <a:bodyPr wrap="none" lIns="56326" tIns="28164" rIns="56326" bIns="28164" anchor="ctr"/>
            <a:lstStyle/>
            <a:p>
              <a:pPr algn="ctr" eaLnBrk="1" hangingPunct="1"/>
              <a:r>
                <a:rPr lang="zh-CN" altLang="en-US" sz="3200">
                  <a:solidFill>
                    <a:srgbClr val="FFFFFF"/>
                  </a:solidFill>
                  <a:ea typeface="SimSun" charset="0"/>
                </a:rPr>
                <a:t>巴勒斯坦之约</a:t>
              </a:r>
            </a:p>
          </p:txBody>
        </p:sp>
        <p:sp>
          <p:nvSpPr>
            <p:cNvPr id="459797" name="_s1186826"/>
            <p:cNvSpPr>
              <a:spLocks noChangeArrowheads="1"/>
            </p:cNvSpPr>
            <p:nvPr/>
          </p:nvSpPr>
          <p:spPr bwMode="auto">
            <a:xfrm>
              <a:off x="1004" y="1141"/>
              <a:ext cx="865" cy="407"/>
            </a:xfrm>
            <a:prstGeom prst="roundRect">
              <a:avLst>
                <a:gd name="adj" fmla="val 16667"/>
              </a:avLst>
            </a:prstGeom>
            <a:solidFill>
              <a:srgbClr val="0000FF"/>
            </a:solidFill>
            <a:ln w="9525">
              <a:solidFill>
                <a:schemeClr val="tx1"/>
              </a:solidFill>
              <a:round/>
              <a:headEnd/>
              <a:tailEnd/>
            </a:ln>
          </p:spPr>
          <p:txBody>
            <a:bodyPr wrap="none" lIns="56326" tIns="28164" rIns="56326" bIns="28164" anchor="ctr"/>
            <a:lstStyle/>
            <a:p>
              <a:pPr algn="ctr" eaLnBrk="1" hangingPunct="1"/>
              <a:r>
                <a:rPr lang="zh-CN" altLang="en-US" sz="3200">
                  <a:solidFill>
                    <a:srgbClr val="FFFFFF"/>
                  </a:solidFill>
                  <a:ea typeface="SimSun" charset="0"/>
                </a:rPr>
                <a:t>大卫之约</a:t>
              </a:r>
            </a:p>
          </p:txBody>
        </p:sp>
        <p:sp>
          <p:nvSpPr>
            <p:cNvPr id="459798" name="_s1186827"/>
            <p:cNvSpPr>
              <a:spLocks noChangeArrowheads="1"/>
            </p:cNvSpPr>
            <p:nvPr/>
          </p:nvSpPr>
          <p:spPr bwMode="auto">
            <a:xfrm>
              <a:off x="2013" y="1141"/>
              <a:ext cx="865" cy="407"/>
            </a:xfrm>
            <a:prstGeom prst="roundRect">
              <a:avLst>
                <a:gd name="adj" fmla="val 16667"/>
              </a:avLst>
            </a:prstGeom>
            <a:solidFill>
              <a:srgbClr val="0000FF"/>
            </a:solidFill>
            <a:ln w="9525">
              <a:solidFill>
                <a:schemeClr val="tx1"/>
              </a:solidFill>
              <a:round/>
              <a:headEnd/>
              <a:tailEnd/>
            </a:ln>
          </p:spPr>
          <p:txBody>
            <a:bodyPr wrap="none" lIns="56326" tIns="28164" rIns="56326" bIns="28164" anchor="ctr"/>
            <a:lstStyle/>
            <a:p>
              <a:pPr algn="ctr" eaLnBrk="1" hangingPunct="1"/>
              <a:r>
                <a:rPr lang="zh-CN" altLang="en-US" sz="3200">
                  <a:solidFill>
                    <a:srgbClr val="FFFFFF"/>
                  </a:solidFill>
                  <a:ea typeface="SimSun" charset="0"/>
                </a:rPr>
                <a:t>新约</a:t>
              </a:r>
            </a:p>
          </p:txBody>
        </p:sp>
      </p:grpSp>
      <p:graphicFrame>
        <p:nvGraphicFramePr>
          <p:cNvPr id="1186828" name="Group 12"/>
          <p:cNvGraphicFramePr>
            <a:graphicFrameLocks noGrp="1"/>
          </p:cNvGraphicFramePr>
          <p:nvPr/>
        </p:nvGraphicFramePr>
        <p:xfrm>
          <a:off x="76200" y="2895600"/>
          <a:ext cx="8915400" cy="2743200"/>
        </p:xfrm>
        <a:graphic>
          <a:graphicData uri="http://schemas.openxmlformats.org/drawingml/2006/table">
            <a:tbl>
              <a:tblPr/>
              <a:tblGrid>
                <a:gridCol w="2971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土地</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后裔</a:t>
                      </a:r>
                      <a:endParaRPr kumimoji="0" lang="en-US" altLang="zh-CN"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祝福</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物质的</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政治的</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属灵的</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申</a:t>
                      </a:r>
                      <a:r>
                        <a:rPr kumimoji="0" lang="en-US" altLang="zh-CN"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 30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撒下 </a:t>
                      </a:r>
                      <a:r>
                        <a:rPr kumimoji="0" lang="en-US" altLang="zh-CN"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7</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耶</a:t>
                      </a:r>
                      <a:r>
                        <a:rPr kumimoji="0" lang="en-US" altLang="zh-CN"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 31</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459790" name="Text Box 32"/>
          <p:cNvSpPr txBox="1">
            <a:spLocks noChangeArrowheads="1"/>
          </p:cNvSpPr>
          <p:nvPr/>
        </p:nvSpPr>
        <p:spPr bwMode="auto">
          <a:xfrm>
            <a:off x="8496300" y="33338"/>
            <a:ext cx="5730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en-US" altLang="zh-CN" sz="2400">
                <a:solidFill>
                  <a:srgbClr val="FFFFFF"/>
                </a:solidFill>
                <a:latin typeface="Tahoma" charset="0"/>
                <a:ea typeface="SimSun" charset="0"/>
                <a:cs typeface="SimSun" charset="0"/>
              </a:rPr>
              <a:t>21</a:t>
            </a:r>
          </a:p>
        </p:txBody>
      </p:sp>
    </p:spTree>
    <p:extLst>
      <p:ext uri="{BB962C8B-B14F-4D97-AF65-F5344CB8AC3E}">
        <p14:creationId xmlns:p14="http://schemas.microsoft.com/office/powerpoint/2010/main" val="15968715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186828"/>
                                        </p:tgtEl>
                                        <p:attrNameLst>
                                          <p:attrName>style.visibility</p:attrName>
                                        </p:attrNameLst>
                                      </p:cBhvr>
                                      <p:to>
                                        <p:strVal val="visible"/>
                                      </p:to>
                                    </p:set>
                                    <p:animEffect transition="in" filter="dissolve">
                                      <p:cBhvr>
                                        <p:cTn id="15" dur="500"/>
                                        <p:tgtEl>
                                          <p:spTgt spid="1186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8158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484784"/>
            <a:ext cx="4355976" cy="4248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7200" b="1" dirty="0">
                <a:solidFill>
                  <a:srgbClr val="FFFFFF"/>
                </a:solidFill>
                <a:effectLst>
                  <a:glow rad="127000">
                    <a:srgbClr val="000000"/>
                  </a:glow>
                </a:effectLst>
                <a:latin typeface="Arial" charset="0"/>
                <a:ea typeface="ＭＳ Ｐゴシック" charset="0"/>
                <a:cs typeface="ＭＳ Ｐゴシック" charset="0"/>
              </a:rPr>
              <a:t>判断</a:t>
            </a:r>
            <a:endParaRPr lang="en-US" sz="7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048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452</a:t>
            </a:r>
          </a:p>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
        <p:nvSpPr>
          <p:cNvPr id="9" name="Rectangle 2"/>
          <p:cNvSpPr txBox="1">
            <a:spLocks noChangeArrowheads="1"/>
          </p:cNvSpPr>
          <p:nvPr/>
        </p:nvSpPr>
        <p:spPr bwMode="auto">
          <a:xfrm>
            <a:off x="4788024" y="1484784"/>
            <a:ext cx="4355976" cy="4248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7200" b="1" dirty="0">
                <a:solidFill>
                  <a:srgbClr val="FFFFFF"/>
                </a:solidFill>
                <a:effectLst>
                  <a:glow rad="127000">
                    <a:srgbClr val="000000"/>
                  </a:glow>
                </a:effectLst>
                <a:latin typeface="Arial" charset="0"/>
                <a:ea typeface="ＭＳ Ｐゴシック" charset="0"/>
                <a:cs typeface="ＭＳ Ｐゴシック" charset="0"/>
              </a:rPr>
              <a:t>救恩</a:t>
            </a:r>
            <a:endParaRPr lang="en-US" sz="7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Right Arrow 1"/>
          <p:cNvSpPr/>
          <p:nvPr/>
        </p:nvSpPr>
        <p:spPr bwMode="auto">
          <a:xfrm>
            <a:off x="4211960" y="2924944"/>
            <a:ext cx="936104" cy="1584176"/>
          </a:xfrm>
          <a:prstGeom prst="rightArrow">
            <a:avLst/>
          </a:prstGeom>
          <a:solidFill>
            <a:srgbClr val="FFFF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ndParaRPr>
          </a:p>
        </p:txBody>
      </p:sp>
      <p:sp>
        <p:nvSpPr>
          <p:cNvPr id="10"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以赛亚</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329608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9"/>
          <p:cNvSpPr>
            <a:spLocks noChangeArrowheads="1"/>
          </p:cNvSpPr>
          <p:nvPr/>
        </p:nvSpPr>
        <p:spPr bwMode="auto">
          <a:xfrm>
            <a:off x="0" y="741363"/>
            <a:ext cx="9144000" cy="1295400"/>
          </a:xfrm>
          <a:prstGeom prst="rect">
            <a:avLst/>
          </a:prstGeom>
          <a:solidFill>
            <a:srgbClr val="000000"/>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dirty="0"/>
          </a:p>
        </p:txBody>
      </p:sp>
      <p:sp>
        <p:nvSpPr>
          <p:cNvPr id="379906" name="Rectangle 2"/>
          <p:cNvSpPr>
            <a:spLocks noGrp="1" noChangeArrowheads="1"/>
          </p:cNvSpPr>
          <p:nvPr>
            <p:ph type="title"/>
          </p:nvPr>
        </p:nvSpPr>
        <p:spPr>
          <a:xfrm>
            <a:off x="-17895" y="-15369"/>
            <a:ext cx="9144000" cy="762000"/>
          </a:xfrm>
          <a:ln>
            <a:solidFill>
              <a:schemeClr val="bg1"/>
            </a:solidFill>
            <a:miter lim="800000"/>
            <a:headEnd/>
            <a:tailEnd/>
          </a:ln>
          <a:effectLst>
            <a:outerShdw blurRad="25400" dist="25399" dir="2700000" algn="ctr" rotWithShape="0">
              <a:srgbClr val="000000">
                <a:alpha val="99962"/>
              </a:srgbClr>
            </a:outerShdw>
          </a:effectLst>
        </p:spPr>
        <p:txBody>
          <a:bodyPr/>
          <a:lstStyle/>
          <a:p>
            <a:pPr algn="l" eaLnBrk="1" hangingPunct="1">
              <a:defRPr/>
            </a:pPr>
            <a:r>
              <a:rPr lang="zh-CN" altLang="en-US" sz="4000" b="1" dirty="0">
                <a:latin typeface="SimHei" panose="02010609060101010101" pitchFamily="49" charset="-122"/>
                <a:ea typeface="SimHei" panose="02010609060101010101" pitchFamily="49" charset="-122"/>
              </a:rPr>
              <a:t>基本的比较</a:t>
            </a:r>
            <a:endParaRPr lang="en-US" sz="4000" b="1" dirty="0">
              <a:latin typeface="SimHei" panose="02010609060101010101" pitchFamily="49" charset="-122"/>
              <a:ea typeface="SimHei" panose="02010609060101010101" pitchFamily="49" charset="-122"/>
            </a:endParaRPr>
          </a:p>
        </p:txBody>
      </p:sp>
      <p:sp>
        <p:nvSpPr>
          <p:cNvPr id="169988" name="Line 4"/>
          <p:cNvSpPr>
            <a:spLocks noChangeShapeType="1"/>
          </p:cNvSpPr>
          <p:nvPr/>
        </p:nvSpPr>
        <p:spPr bwMode="auto">
          <a:xfrm>
            <a:off x="0" y="2057400"/>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79912" name="Rectangle 8"/>
          <p:cNvSpPr>
            <a:spLocks noChangeArrowheads="1"/>
          </p:cNvSpPr>
          <p:nvPr/>
        </p:nvSpPr>
        <p:spPr bwMode="auto">
          <a:xfrm>
            <a:off x="8458200" y="76200"/>
            <a:ext cx="641350" cy="4572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1" hangingPunct="1">
              <a:defRPr/>
            </a:pPr>
            <a:r>
              <a:rPr lang="en-US" b="1">
                <a:latin typeface="Times New Roman" charset="0"/>
              </a:rPr>
              <a:t>120</a:t>
            </a:r>
            <a:endParaRPr lang="en-US">
              <a:latin typeface="Times New Roman" charset="0"/>
            </a:endParaRPr>
          </a:p>
        </p:txBody>
      </p:sp>
      <p:sp>
        <p:nvSpPr>
          <p:cNvPr id="2" name="TextBox 1">
            <a:extLst>
              <a:ext uri="{FF2B5EF4-FFF2-40B4-BE49-F238E27FC236}">
                <a16:creationId xmlns:a16="http://schemas.microsoft.com/office/drawing/2014/main" id="{7D770053-560A-4AF1-B23D-FD308359E0B1}"/>
              </a:ext>
            </a:extLst>
          </p:cNvPr>
          <p:cNvSpPr txBox="1"/>
          <p:nvPr/>
        </p:nvSpPr>
        <p:spPr>
          <a:xfrm>
            <a:off x="1850023" y="620688"/>
            <a:ext cx="3456384" cy="7201972"/>
          </a:xfrm>
          <a:prstGeom prst="rect">
            <a:avLst/>
          </a:prstGeom>
          <a:noFill/>
        </p:spPr>
        <p:txBody>
          <a:bodyPr wrap="square" rtlCol="0">
            <a:spAutoFit/>
          </a:bodyPr>
          <a:lstStyle/>
          <a:p>
            <a:r>
              <a:rPr lang="zh-CN" altLang="en-US" sz="2200" b="1" u="sng" dirty="0">
                <a:latin typeface="SimHei" panose="02010609060101010101" pitchFamily="49" charset="-122"/>
                <a:ea typeface="SimHei" panose="02010609060101010101" pitchFamily="49" charset="-122"/>
              </a:rPr>
              <a:t>时间</a:t>
            </a:r>
            <a:endParaRPr lang="en-US" altLang="zh-CN" sz="2200" b="1" u="sng" dirty="0">
              <a:latin typeface="SimHei" panose="02010609060101010101" pitchFamily="49" charset="-122"/>
              <a:ea typeface="SimHei" panose="02010609060101010101" pitchFamily="49" charset="-122"/>
            </a:endParaRPr>
          </a:p>
          <a:p>
            <a:r>
              <a:rPr lang="zh-CN" altLang="en-US" sz="2200" b="1" dirty="0">
                <a:latin typeface="SimHei" panose="02010609060101010101" pitchFamily="49" charset="-122"/>
                <a:ea typeface="SimHei" panose="02010609060101010101" pitchFamily="49" charset="-122"/>
              </a:rPr>
              <a:t>什么时候是千禧年？</a:t>
            </a:r>
            <a:endParaRPr lang="en-US" altLang="zh-CN" sz="2200" b="1" dirty="0">
              <a:latin typeface="SimHei" panose="02010609060101010101" pitchFamily="49" charset="-122"/>
              <a:ea typeface="SimHei" panose="02010609060101010101" pitchFamily="49" charset="-122"/>
            </a:endParaRPr>
          </a:p>
          <a:p>
            <a:r>
              <a:rPr lang="zh-CN" altLang="en-US" sz="2200" b="1" dirty="0">
                <a:latin typeface="SimHei" panose="02010609060101010101" pitchFamily="49" charset="-122"/>
                <a:ea typeface="SimHei" panose="02010609060101010101" pitchFamily="49" charset="-122"/>
              </a:rPr>
              <a:t>基督再来之前或之后？</a:t>
            </a:r>
            <a:endParaRPr lang="en-US" altLang="zh-CN" sz="2200" b="1" dirty="0">
              <a:latin typeface="SimHei" panose="02010609060101010101" pitchFamily="49" charset="-122"/>
              <a:ea typeface="SimHei" panose="02010609060101010101" pitchFamily="49" charset="-122"/>
            </a:endParaRPr>
          </a:p>
          <a:p>
            <a:r>
              <a:rPr lang="zh-CN" altLang="en-US" sz="2200" b="1" dirty="0">
                <a:latin typeface="SimHei" panose="02010609060101010101" pitchFamily="49" charset="-122"/>
                <a:ea typeface="SimHei" panose="02010609060101010101" pitchFamily="49" charset="-122"/>
              </a:rPr>
              <a:t>多长呢？</a:t>
            </a:r>
            <a:endParaRPr lang="en-US" altLang="zh-CN" sz="2200" b="1" dirty="0">
              <a:latin typeface="SimHei" panose="02010609060101010101" pitchFamily="49" charset="-122"/>
              <a:ea typeface="SimHei" panose="02010609060101010101" pitchFamily="49" charset="-122"/>
            </a:endParaRPr>
          </a:p>
          <a:p>
            <a:endParaRPr lang="en-US" altLang="zh-CN" sz="1400" b="1" dirty="0">
              <a:latin typeface="SimHei" panose="02010609060101010101" pitchFamily="49" charset="-122"/>
              <a:ea typeface="SimHei" panose="02010609060101010101" pitchFamily="49" charset="-122"/>
            </a:endParaRPr>
          </a:p>
          <a:p>
            <a:pPr marL="342900" indent="-342900">
              <a:buFont typeface="Arial" panose="020B0604020202020204" pitchFamily="34" charset="0"/>
              <a:buChar char="•"/>
            </a:pPr>
            <a:r>
              <a:rPr lang="zh-CN" altLang="en-US" sz="2200" b="1" dirty="0">
                <a:latin typeface="SimHei" panose="02010609060101010101" pitchFamily="49" charset="-122"/>
                <a:ea typeface="SimHei" panose="02010609060101010101" pitchFamily="49" charset="-122"/>
              </a:rPr>
              <a:t>在第</a:t>
            </a:r>
            <a:r>
              <a:rPr lang="en-US" altLang="zh-CN" sz="2200" b="1" dirty="0">
                <a:latin typeface="SimHei" panose="02010609060101010101" pitchFamily="49" charset="-122"/>
                <a:ea typeface="SimHei" panose="02010609060101010101" pitchFamily="49" charset="-122"/>
              </a:rPr>
              <a:t>1</a:t>
            </a:r>
            <a:r>
              <a:rPr lang="zh-CN" altLang="en-US" sz="2200" b="1" dirty="0">
                <a:latin typeface="SimHei" panose="02010609060101010101" pitchFamily="49" charset="-122"/>
                <a:ea typeface="SimHei" panose="02010609060101010101" pitchFamily="49" charset="-122"/>
              </a:rPr>
              <a:t>和第</a:t>
            </a:r>
            <a:r>
              <a:rPr lang="en-US" altLang="zh-CN" sz="2200" b="1" dirty="0">
                <a:latin typeface="SimHei" panose="02010609060101010101" pitchFamily="49" charset="-122"/>
                <a:ea typeface="SimHei" panose="02010609060101010101" pitchFamily="49" charset="-122"/>
              </a:rPr>
              <a:t>2</a:t>
            </a:r>
            <a:r>
              <a:rPr lang="zh-CN" altLang="en-US" sz="2200" b="1" dirty="0">
                <a:latin typeface="SimHei" panose="02010609060101010101" pitchFamily="49" charset="-122"/>
                <a:ea typeface="SimHei" panose="02010609060101010101" pitchFamily="49" charset="-122"/>
              </a:rPr>
              <a:t>降临期之间</a:t>
            </a:r>
            <a:endParaRPr lang="en-US" altLang="zh-CN" sz="2200" b="1" dirty="0">
              <a:latin typeface="SimHei" panose="02010609060101010101" pitchFamily="49" charset="-122"/>
              <a:ea typeface="SimHei" panose="02010609060101010101" pitchFamily="49" charset="-122"/>
            </a:endParaRPr>
          </a:p>
          <a:p>
            <a:pPr marL="342900" indent="-342900">
              <a:buFont typeface="Arial" panose="020B0604020202020204" pitchFamily="34" charset="0"/>
              <a:buChar char="•"/>
            </a:pPr>
            <a:r>
              <a:rPr lang="zh-CN" altLang="en-US" sz="2200" b="1" dirty="0">
                <a:latin typeface="SimHei" panose="02010609060101010101" pitchFamily="49" charset="-122"/>
                <a:ea typeface="SimHei" panose="02010609060101010101" pitchFamily="49" charset="-122"/>
              </a:rPr>
              <a:t>在基督再来之前</a:t>
            </a:r>
            <a:endParaRPr lang="en-US" altLang="zh-CN" sz="2200" b="1" dirty="0">
              <a:latin typeface="SimHei" panose="02010609060101010101" pitchFamily="49" charset="-122"/>
              <a:ea typeface="SimHei" panose="02010609060101010101" pitchFamily="49" charset="-122"/>
            </a:endParaRPr>
          </a:p>
          <a:p>
            <a:pPr marL="342900" indent="-342900">
              <a:buFont typeface="Arial" panose="020B0604020202020204" pitchFamily="34" charset="0"/>
              <a:buChar char="•"/>
            </a:pPr>
            <a:r>
              <a:rPr lang="zh-CN" altLang="en-US" sz="2200" b="1" dirty="0">
                <a:latin typeface="SimHei" panose="02010609060101010101" pitchFamily="49" charset="-122"/>
                <a:ea typeface="SimHei" panose="02010609060101010101" pitchFamily="49" charset="-122"/>
              </a:rPr>
              <a:t>无限期</a:t>
            </a:r>
            <a:endParaRPr lang="en-US" altLang="zh-CN" sz="2200" b="1" dirty="0">
              <a:latin typeface="SimHei" panose="02010609060101010101" pitchFamily="49" charset="-122"/>
              <a:ea typeface="SimHei" panose="02010609060101010101" pitchFamily="49" charset="-122"/>
            </a:endParaRPr>
          </a:p>
          <a:p>
            <a:endParaRPr lang="en-US" altLang="zh-CN" sz="2200" b="1" dirty="0">
              <a:latin typeface="SimHei" panose="02010609060101010101" pitchFamily="49" charset="-122"/>
              <a:ea typeface="SimHei" panose="02010609060101010101" pitchFamily="49" charset="-122"/>
            </a:endParaRPr>
          </a:p>
          <a:p>
            <a:pPr marL="342900" indent="-342900">
              <a:buFont typeface="Arial" panose="020B0604020202020204" pitchFamily="34" charset="0"/>
              <a:buChar char="•"/>
            </a:pPr>
            <a:r>
              <a:rPr lang="zh-CN" altLang="en-US" sz="2200" b="1" dirty="0">
                <a:latin typeface="SimHei" panose="02010609060101010101" pitchFamily="49" charset="-122"/>
                <a:ea typeface="SimHei" panose="02010609060101010101" pitchFamily="49" charset="-122"/>
              </a:rPr>
              <a:t>没有明确的起点</a:t>
            </a:r>
            <a:endParaRPr lang="en-US" altLang="zh-CN" sz="2200" b="1" dirty="0">
              <a:latin typeface="SimHei" panose="02010609060101010101" pitchFamily="49" charset="-122"/>
              <a:ea typeface="SimHei" panose="02010609060101010101" pitchFamily="49" charset="-122"/>
            </a:endParaRPr>
          </a:p>
          <a:p>
            <a:pPr marL="342900" indent="-342900">
              <a:buFont typeface="Arial" panose="020B0604020202020204" pitchFamily="34" charset="0"/>
              <a:buChar char="•"/>
            </a:pPr>
            <a:r>
              <a:rPr lang="zh-CN" altLang="en-US" sz="2200" b="1" dirty="0">
                <a:latin typeface="SimHei" panose="02010609060101010101" pitchFamily="49" charset="-122"/>
                <a:ea typeface="SimHei" panose="02010609060101010101" pitchFamily="49" charset="-122"/>
              </a:rPr>
              <a:t>在基督再来之前</a:t>
            </a:r>
            <a:endParaRPr lang="en-US" altLang="zh-CN" sz="2200" b="1" dirty="0">
              <a:latin typeface="SimHei" panose="02010609060101010101" pitchFamily="49" charset="-122"/>
              <a:ea typeface="SimHei" panose="02010609060101010101" pitchFamily="49" charset="-122"/>
            </a:endParaRPr>
          </a:p>
          <a:p>
            <a:pPr marL="342900" indent="-342900">
              <a:buFont typeface="Arial" panose="020B0604020202020204" pitchFamily="34" charset="0"/>
              <a:buChar char="•"/>
            </a:pPr>
            <a:r>
              <a:rPr lang="zh-CN" altLang="en-US" sz="2200" b="1" dirty="0">
                <a:latin typeface="SimHei" panose="02010609060101010101" pitchFamily="49" charset="-122"/>
                <a:ea typeface="SimHei" panose="02010609060101010101" pitchFamily="49" charset="-122"/>
              </a:rPr>
              <a:t>无限期（非常少数的学</a:t>
            </a:r>
            <a:endParaRPr lang="en-US" altLang="zh-CN" sz="2200" b="1" dirty="0">
              <a:latin typeface="SimHei" panose="02010609060101010101" pitchFamily="49" charset="-122"/>
              <a:ea typeface="SimHei" panose="02010609060101010101" pitchFamily="49" charset="-122"/>
            </a:endParaRPr>
          </a:p>
          <a:p>
            <a:r>
              <a:rPr lang="en-US" altLang="zh-CN" sz="2200" b="1" dirty="0">
                <a:latin typeface="SimHei" panose="02010609060101010101" pitchFamily="49" charset="-122"/>
                <a:ea typeface="SimHei" panose="02010609060101010101" pitchFamily="49" charset="-122"/>
              </a:rPr>
              <a:t>   </a:t>
            </a:r>
            <a:r>
              <a:rPr lang="zh-CN" altLang="en-US" sz="2200" b="1" dirty="0">
                <a:latin typeface="SimHei" panose="02010609060101010101" pitchFamily="49" charset="-122"/>
                <a:ea typeface="SimHei" panose="02010609060101010101" pitchFamily="49" charset="-122"/>
              </a:rPr>
              <a:t>者肯定是</a:t>
            </a:r>
            <a:r>
              <a:rPr lang="en-US" altLang="zh-CN" sz="2200" b="1" dirty="0">
                <a:latin typeface="SimHei" panose="02010609060101010101" pitchFamily="49" charset="-122"/>
                <a:ea typeface="SimHei" panose="02010609060101010101" pitchFamily="49" charset="-122"/>
              </a:rPr>
              <a:t>1</a:t>
            </a:r>
            <a:r>
              <a:rPr lang="zh-CN" altLang="en-US" sz="2200" b="1" dirty="0">
                <a:latin typeface="SimHei" panose="02010609060101010101" pitchFamily="49" charset="-122"/>
                <a:ea typeface="SimHei" panose="02010609060101010101" pitchFamily="49" charset="-122"/>
              </a:rPr>
              <a:t>千年。）</a:t>
            </a:r>
            <a:endParaRPr lang="en-US" altLang="zh-CN" sz="2200" b="1" dirty="0">
              <a:latin typeface="SimHei" panose="02010609060101010101" pitchFamily="49" charset="-122"/>
              <a:ea typeface="SimHei" panose="02010609060101010101" pitchFamily="49" charset="-122"/>
            </a:endParaRPr>
          </a:p>
          <a:p>
            <a:endParaRPr lang="en-US" altLang="zh-CN" sz="2200" b="1" dirty="0">
              <a:latin typeface="SimHei" panose="02010609060101010101" pitchFamily="49" charset="-122"/>
              <a:ea typeface="SimHei" panose="02010609060101010101" pitchFamily="49" charset="-122"/>
            </a:endParaRPr>
          </a:p>
          <a:p>
            <a:pPr marL="342900" indent="-342900">
              <a:buFont typeface="Arial" panose="020B0604020202020204" pitchFamily="34" charset="0"/>
              <a:buChar char="•"/>
            </a:pPr>
            <a:r>
              <a:rPr lang="zh-CN" altLang="en-US" sz="2200" b="1" dirty="0">
                <a:latin typeface="SimHei" panose="02010609060101010101" pitchFamily="49" charset="-122"/>
                <a:ea typeface="SimHei" panose="02010609060101010101" pitchFamily="49" charset="-122"/>
              </a:rPr>
              <a:t>未来</a:t>
            </a:r>
            <a:endParaRPr lang="en-US" altLang="zh-CN" sz="2200" b="1" dirty="0">
              <a:latin typeface="SimHei" panose="02010609060101010101" pitchFamily="49" charset="-122"/>
              <a:ea typeface="SimHei" panose="02010609060101010101" pitchFamily="49" charset="-122"/>
            </a:endParaRPr>
          </a:p>
          <a:p>
            <a:pPr marL="342900" indent="-342900">
              <a:buFont typeface="Arial" panose="020B0604020202020204" pitchFamily="34" charset="0"/>
              <a:buChar char="•"/>
            </a:pPr>
            <a:r>
              <a:rPr lang="zh-CN" altLang="en-US" sz="2200" b="1" dirty="0">
                <a:latin typeface="SimHei" panose="02010609060101010101" pitchFamily="49" charset="-122"/>
                <a:ea typeface="SimHei" panose="02010609060101010101" pitchFamily="49" charset="-122"/>
              </a:rPr>
              <a:t>在基督再来之后</a:t>
            </a:r>
            <a:endParaRPr lang="en-US" altLang="zh-CN" sz="2200" b="1" dirty="0">
              <a:latin typeface="SimHei" panose="02010609060101010101" pitchFamily="49" charset="-122"/>
              <a:ea typeface="SimHei" panose="02010609060101010101" pitchFamily="49" charset="-122"/>
            </a:endParaRPr>
          </a:p>
          <a:p>
            <a:pPr marL="342900" indent="-342900">
              <a:buFont typeface="Arial" panose="020B0604020202020204" pitchFamily="34" charset="0"/>
              <a:buChar char="•"/>
            </a:pPr>
            <a:r>
              <a:rPr lang="zh-CN" altLang="en-US" sz="2200" b="1" dirty="0">
                <a:latin typeface="SimHei" panose="02010609060101010101" pitchFamily="49" charset="-122"/>
                <a:ea typeface="SimHei" panose="02010609060101010101" pitchFamily="49" charset="-122"/>
              </a:rPr>
              <a:t>肯定是</a:t>
            </a:r>
            <a:r>
              <a:rPr lang="en-US" altLang="zh-CN" sz="2200" b="1" dirty="0">
                <a:latin typeface="SimHei" panose="02010609060101010101" pitchFamily="49" charset="-122"/>
                <a:ea typeface="SimHei" panose="02010609060101010101" pitchFamily="49" charset="-122"/>
              </a:rPr>
              <a:t>1</a:t>
            </a:r>
            <a:r>
              <a:rPr lang="zh-CN" altLang="en-US" sz="2200" b="1" dirty="0">
                <a:latin typeface="SimHei" panose="02010609060101010101" pitchFamily="49" charset="-122"/>
                <a:ea typeface="SimHei" panose="02010609060101010101" pitchFamily="49" charset="-122"/>
              </a:rPr>
              <a:t>千年</a:t>
            </a:r>
            <a:endParaRPr lang="en-US" altLang="zh-CN" sz="2200" b="1" dirty="0">
              <a:latin typeface="SimHei" panose="02010609060101010101" pitchFamily="49" charset="-122"/>
              <a:ea typeface="SimHei" panose="02010609060101010101" pitchFamily="49" charset="-122"/>
            </a:endParaRPr>
          </a:p>
          <a:p>
            <a:pPr marL="342900" indent="-342900">
              <a:buFont typeface="Arial" panose="020B0604020202020204" pitchFamily="34" charset="0"/>
              <a:buChar char="•"/>
            </a:pPr>
            <a:endParaRPr lang="en-US" altLang="zh-CN" sz="2200" b="1" dirty="0">
              <a:latin typeface="SimHei" panose="02010609060101010101" pitchFamily="49" charset="-122"/>
              <a:ea typeface="SimHei" panose="02010609060101010101" pitchFamily="49" charset="-122"/>
            </a:endParaRPr>
          </a:p>
          <a:p>
            <a:pPr marL="342900" indent="-342900">
              <a:buFont typeface="Arial" panose="020B0604020202020204" pitchFamily="34" charset="0"/>
              <a:buChar char="•"/>
            </a:pPr>
            <a:endParaRPr lang="en-US" altLang="zh-CN" sz="2200" b="1" dirty="0">
              <a:latin typeface="SimHei" panose="02010609060101010101" pitchFamily="49" charset="-122"/>
              <a:ea typeface="SimHei" panose="02010609060101010101" pitchFamily="49" charset="-122"/>
            </a:endParaRPr>
          </a:p>
          <a:p>
            <a:pPr marL="342900" indent="-342900">
              <a:buFont typeface="Arial" panose="020B0604020202020204" pitchFamily="34" charset="0"/>
              <a:buChar char="•"/>
            </a:pPr>
            <a:endParaRPr lang="en-US" altLang="zh-CN" sz="2200" b="1" dirty="0">
              <a:latin typeface="SimHei" panose="02010609060101010101" pitchFamily="49" charset="-122"/>
              <a:ea typeface="SimHei" panose="02010609060101010101" pitchFamily="49" charset="-122"/>
            </a:endParaRPr>
          </a:p>
          <a:p>
            <a:endParaRPr lang="en-US" sz="2200" b="1" dirty="0">
              <a:latin typeface="SimHei" panose="02010609060101010101" pitchFamily="49" charset="-122"/>
              <a:ea typeface="SimHei" panose="02010609060101010101" pitchFamily="49" charset="-122"/>
            </a:endParaRPr>
          </a:p>
        </p:txBody>
      </p:sp>
      <p:sp>
        <p:nvSpPr>
          <p:cNvPr id="3" name="TextBox 2">
            <a:extLst>
              <a:ext uri="{FF2B5EF4-FFF2-40B4-BE49-F238E27FC236}">
                <a16:creationId xmlns:a16="http://schemas.microsoft.com/office/drawing/2014/main" id="{D93905C8-C1CE-491E-9D56-AAAA656E16D0}"/>
              </a:ext>
            </a:extLst>
          </p:cNvPr>
          <p:cNvSpPr txBox="1"/>
          <p:nvPr/>
        </p:nvSpPr>
        <p:spPr>
          <a:xfrm>
            <a:off x="5245186" y="620688"/>
            <a:ext cx="3733714" cy="6617196"/>
          </a:xfrm>
          <a:prstGeom prst="rect">
            <a:avLst/>
          </a:prstGeom>
          <a:noFill/>
        </p:spPr>
        <p:txBody>
          <a:bodyPr wrap="none" rtlCol="0">
            <a:spAutoFit/>
          </a:bodyPr>
          <a:lstStyle/>
          <a:p>
            <a:r>
              <a:rPr lang="zh-CN" altLang="en-US" sz="2200" b="1" u="sng" dirty="0">
                <a:latin typeface="SimHei" panose="02010609060101010101" pitchFamily="49" charset="-122"/>
                <a:ea typeface="SimHei" panose="02010609060101010101" pitchFamily="49" charset="-122"/>
              </a:rPr>
              <a:t>自然</a:t>
            </a:r>
            <a:endParaRPr lang="en-US" altLang="zh-CN" sz="2200" b="1" u="sng" dirty="0">
              <a:latin typeface="SimHei" panose="02010609060101010101" pitchFamily="49" charset="-122"/>
              <a:ea typeface="SimHei" panose="02010609060101010101" pitchFamily="49" charset="-122"/>
            </a:endParaRPr>
          </a:p>
          <a:p>
            <a:r>
              <a:rPr lang="zh-CN" altLang="en-US" sz="2200" b="1" dirty="0">
                <a:latin typeface="SimHei" panose="02010609060101010101" pitchFamily="49" charset="-122"/>
                <a:ea typeface="SimHei" panose="02010609060101010101" pitchFamily="49" charset="-122"/>
              </a:rPr>
              <a:t>什么样的千禧年？</a:t>
            </a:r>
            <a:endParaRPr lang="en-US" altLang="zh-CN" sz="2200" b="1" dirty="0">
              <a:latin typeface="SimHei" panose="02010609060101010101" pitchFamily="49" charset="-122"/>
              <a:ea typeface="SimHei" panose="02010609060101010101" pitchFamily="49" charset="-122"/>
            </a:endParaRPr>
          </a:p>
          <a:p>
            <a:endParaRPr lang="en-US" sz="2200" b="1" dirty="0">
              <a:latin typeface="SimHei" panose="02010609060101010101" pitchFamily="49" charset="-122"/>
              <a:ea typeface="SimHei" panose="02010609060101010101" pitchFamily="49" charset="-122"/>
            </a:endParaRPr>
          </a:p>
          <a:p>
            <a:endParaRPr lang="en-US" sz="3200" b="1" dirty="0">
              <a:latin typeface="SimHei" panose="02010609060101010101" pitchFamily="49" charset="-122"/>
              <a:ea typeface="SimHei" panose="02010609060101010101" pitchFamily="49" charset="-122"/>
            </a:endParaRPr>
          </a:p>
          <a:p>
            <a:pPr marL="342900" indent="-342900">
              <a:buFont typeface="Arial" panose="020B0604020202020204" pitchFamily="34" charset="0"/>
              <a:buChar char="•"/>
            </a:pPr>
            <a:r>
              <a:rPr lang="zh-CN" altLang="en-US" sz="2200" b="1" dirty="0">
                <a:latin typeface="SimHei" panose="02010609060101010101" pitchFamily="49" charset="-122"/>
                <a:ea typeface="SimHei" panose="02010609060101010101" pitchFamily="49" charset="-122"/>
              </a:rPr>
              <a:t>属灵基督的国度</a:t>
            </a:r>
            <a:endParaRPr lang="en-US" altLang="zh-CN" sz="2200" b="1" dirty="0">
              <a:latin typeface="SimHei" panose="02010609060101010101" pitchFamily="49" charset="-122"/>
              <a:ea typeface="SimHei" panose="02010609060101010101" pitchFamily="49" charset="-122"/>
            </a:endParaRPr>
          </a:p>
          <a:p>
            <a:pPr marL="342900" indent="-342900">
              <a:buFont typeface="Arial" panose="020B0604020202020204" pitchFamily="34" charset="0"/>
              <a:buChar char="•"/>
            </a:pPr>
            <a:r>
              <a:rPr lang="zh-CN" altLang="en-US" sz="2200" b="1" dirty="0">
                <a:latin typeface="SimHei" panose="02010609060101010101" pitchFamily="49" charset="-122"/>
                <a:ea typeface="SimHei" panose="02010609060101010101" pitchFamily="49" charset="-122"/>
              </a:rPr>
              <a:t>现今的时代</a:t>
            </a:r>
            <a:endParaRPr lang="en-US" altLang="zh-CN" sz="2200" b="1" dirty="0">
              <a:latin typeface="SimHei" panose="02010609060101010101" pitchFamily="49" charset="-122"/>
              <a:ea typeface="SimHei" panose="02010609060101010101" pitchFamily="49" charset="-122"/>
            </a:endParaRPr>
          </a:p>
          <a:p>
            <a:endParaRPr lang="en-US" sz="2200" b="1" dirty="0">
              <a:latin typeface="SimHei" panose="02010609060101010101" pitchFamily="49" charset="-122"/>
              <a:ea typeface="SimHei" panose="02010609060101010101" pitchFamily="49" charset="-122"/>
            </a:endParaRPr>
          </a:p>
          <a:p>
            <a:pPr marL="342900" indent="-342900">
              <a:buFont typeface="Arial" panose="020B0604020202020204" pitchFamily="34" charset="0"/>
              <a:buChar char="•"/>
            </a:pPr>
            <a:endParaRPr lang="en-US" sz="1400" b="1" dirty="0">
              <a:latin typeface="SimHei" panose="02010609060101010101" pitchFamily="49" charset="-122"/>
              <a:ea typeface="SimHei" panose="02010609060101010101" pitchFamily="49" charset="-122"/>
            </a:endParaRPr>
          </a:p>
          <a:p>
            <a:pPr marL="342900" indent="-342900">
              <a:buFont typeface="Arial" panose="020B0604020202020204" pitchFamily="34" charset="0"/>
              <a:buChar char="•"/>
            </a:pPr>
            <a:r>
              <a:rPr lang="zh-CN" altLang="en-US" sz="2200" b="1" dirty="0">
                <a:latin typeface="SimHei" panose="02010609060101010101" pitchFamily="49" charset="-122"/>
                <a:ea typeface="SimHei" panose="02010609060101010101" pitchFamily="49" charset="-122"/>
              </a:rPr>
              <a:t>基督不在当中由地上的</a:t>
            </a:r>
            <a:endParaRPr lang="en-US" altLang="zh-CN" sz="2200" b="1" dirty="0">
              <a:latin typeface="SimHei" panose="02010609060101010101" pitchFamily="49" charset="-122"/>
              <a:ea typeface="SimHei" panose="02010609060101010101" pitchFamily="49" charset="-122"/>
            </a:endParaRPr>
          </a:p>
          <a:p>
            <a:r>
              <a:rPr lang="en-US" sz="2200" b="1" dirty="0">
                <a:latin typeface="SimHei" panose="02010609060101010101" pitchFamily="49" charset="-122"/>
                <a:ea typeface="SimHei" panose="02010609060101010101" pitchFamily="49" charset="-122"/>
              </a:rPr>
              <a:t>   </a:t>
            </a:r>
            <a:r>
              <a:rPr lang="zh-CN" altLang="en-US" sz="2200" b="1" dirty="0">
                <a:latin typeface="SimHei" panose="02010609060101010101" pitchFamily="49" charset="-122"/>
                <a:ea typeface="SimHei" panose="02010609060101010101" pitchFamily="49" charset="-122"/>
              </a:rPr>
              <a:t>教会统治</a:t>
            </a:r>
            <a:endParaRPr lang="en-US" altLang="zh-CN" sz="2200" b="1" dirty="0">
              <a:latin typeface="SimHei" panose="02010609060101010101" pitchFamily="49" charset="-122"/>
              <a:ea typeface="SimHei" panose="02010609060101010101" pitchFamily="49" charset="-122"/>
            </a:endParaRPr>
          </a:p>
          <a:p>
            <a:pPr marL="342900" indent="-342900">
              <a:buFont typeface="Arial" panose="020B0604020202020204" pitchFamily="34" charset="0"/>
              <a:buChar char="•"/>
            </a:pPr>
            <a:r>
              <a:rPr lang="zh-CN" altLang="en-US" sz="2200" b="1" dirty="0">
                <a:latin typeface="SimHei" panose="02010609060101010101" pitchFamily="49" charset="-122"/>
                <a:ea typeface="SimHei" panose="02010609060101010101" pitchFamily="49" charset="-122"/>
              </a:rPr>
              <a:t>与现今的时代相似（还有</a:t>
            </a:r>
            <a:endParaRPr lang="en-US" altLang="zh-CN" sz="2200" b="1" dirty="0">
              <a:latin typeface="SimHei" panose="02010609060101010101" pitchFamily="49" charset="-122"/>
              <a:ea typeface="SimHei" panose="02010609060101010101" pitchFamily="49" charset="-122"/>
            </a:endParaRPr>
          </a:p>
          <a:p>
            <a:r>
              <a:rPr lang="en-US" altLang="zh-CN" sz="2200" b="1" dirty="0">
                <a:latin typeface="SimHei" panose="02010609060101010101" pitchFamily="49" charset="-122"/>
                <a:ea typeface="SimHei" panose="02010609060101010101" pitchFamily="49" charset="-122"/>
              </a:rPr>
              <a:t>   </a:t>
            </a:r>
            <a:r>
              <a:rPr lang="zh-CN" altLang="en-US" sz="2200" b="1" dirty="0">
                <a:latin typeface="SimHei" panose="02010609060101010101" pitchFamily="49" charset="-122"/>
                <a:ea typeface="SimHei" panose="02010609060101010101" pitchFamily="49" charset="-122"/>
              </a:rPr>
              <a:t>罪恶、婚姻、诞生和死亡</a:t>
            </a:r>
            <a:endParaRPr lang="en-US" altLang="zh-CN" sz="2200" b="1" dirty="0">
              <a:latin typeface="SimHei" panose="02010609060101010101" pitchFamily="49" charset="-122"/>
              <a:ea typeface="SimHei" panose="02010609060101010101" pitchFamily="49" charset="-122"/>
            </a:endParaRPr>
          </a:p>
          <a:p>
            <a:r>
              <a:rPr lang="en-US" altLang="zh-CN" sz="2200" b="1" dirty="0">
                <a:latin typeface="SimHei" panose="02010609060101010101" pitchFamily="49" charset="-122"/>
                <a:ea typeface="SimHei" panose="02010609060101010101" pitchFamily="49" charset="-122"/>
              </a:rPr>
              <a:t>   </a:t>
            </a:r>
            <a:r>
              <a:rPr lang="zh-CN" altLang="en-US" sz="2200" b="1" dirty="0">
                <a:latin typeface="SimHei" panose="02010609060101010101" pitchFamily="49" charset="-122"/>
                <a:ea typeface="SimHei" panose="02010609060101010101" pitchFamily="49" charset="-122"/>
              </a:rPr>
              <a:t>但已大大的减少）</a:t>
            </a:r>
            <a:endParaRPr lang="en-US" altLang="zh-CN" sz="2200" b="1" dirty="0">
              <a:latin typeface="SimHei" panose="02010609060101010101" pitchFamily="49" charset="-122"/>
              <a:ea typeface="SimHei" panose="02010609060101010101" pitchFamily="49" charset="-122"/>
            </a:endParaRPr>
          </a:p>
          <a:p>
            <a:endParaRPr lang="en-US" altLang="zh-CN" sz="2200" b="1" dirty="0">
              <a:latin typeface="SimHei" panose="02010609060101010101" pitchFamily="49" charset="-122"/>
              <a:ea typeface="SimHei" panose="02010609060101010101" pitchFamily="49" charset="-122"/>
            </a:endParaRPr>
          </a:p>
          <a:p>
            <a:pPr marL="342900" indent="-342900">
              <a:buFont typeface="Arial" panose="020B0604020202020204" pitchFamily="34" charset="0"/>
              <a:buChar char="•"/>
            </a:pPr>
            <a:r>
              <a:rPr lang="zh-CN" altLang="en-US" sz="2200" b="1" dirty="0">
                <a:latin typeface="SimHei" panose="02010609060101010101" pitchFamily="49" charset="-122"/>
                <a:ea typeface="SimHei" panose="02010609060101010101" pitchFamily="49" charset="-122"/>
              </a:rPr>
              <a:t>由基督统治全地</a:t>
            </a:r>
            <a:endParaRPr lang="en-US" altLang="zh-CN" sz="2200" b="1" dirty="0">
              <a:latin typeface="SimHei" panose="02010609060101010101" pitchFamily="49" charset="-122"/>
              <a:ea typeface="SimHei" panose="02010609060101010101" pitchFamily="49" charset="-122"/>
            </a:endParaRPr>
          </a:p>
          <a:p>
            <a:pPr marL="342900" indent="-342900">
              <a:buFont typeface="Arial" panose="020B0604020202020204" pitchFamily="34" charset="0"/>
              <a:buChar char="•"/>
            </a:pPr>
            <a:r>
              <a:rPr lang="zh-CN" altLang="en-US" sz="2200" b="1" dirty="0">
                <a:latin typeface="SimHei" panose="02010609060101010101" pitchFamily="49" charset="-122"/>
                <a:ea typeface="SimHei" panose="02010609060101010101" pitchFamily="49" charset="-122"/>
              </a:rPr>
              <a:t>与千禧年后论相似，除了</a:t>
            </a:r>
            <a:endParaRPr lang="en-US" altLang="zh-CN" sz="2200" b="1" dirty="0">
              <a:latin typeface="SimHei" panose="02010609060101010101" pitchFamily="49" charset="-122"/>
              <a:ea typeface="SimHei" panose="02010609060101010101" pitchFamily="49" charset="-122"/>
            </a:endParaRPr>
          </a:p>
          <a:p>
            <a:r>
              <a:rPr lang="en-US" altLang="zh-CN" sz="2200" b="1" dirty="0">
                <a:latin typeface="SimHei" panose="02010609060101010101" pitchFamily="49" charset="-122"/>
                <a:ea typeface="SimHei" panose="02010609060101010101" pitchFamily="49" charset="-122"/>
              </a:rPr>
              <a:t>   </a:t>
            </a:r>
            <a:r>
              <a:rPr lang="zh-CN" altLang="en-US" sz="2200" b="1" dirty="0">
                <a:latin typeface="SimHei" panose="02010609060101010101" pitchFamily="49" charset="-122"/>
                <a:ea typeface="SimHei" panose="02010609060101010101" pitchFamily="49" charset="-122"/>
              </a:rPr>
              <a:t>犹太人的成分、地形的变</a:t>
            </a:r>
            <a:endParaRPr lang="en-US" altLang="zh-CN" sz="2200" b="1" dirty="0">
              <a:latin typeface="SimHei" panose="02010609060101010101" pitchFamily="49" charset="-122"/>
              <a:ea typeface="SimHei" panose="02010609060101010101" pitchFamily="49" charset="-122"/>
            </a:endParaRPr>
          </a:p>
          <a:p>
            <a:r>
              <a:rPr lang="en-US" altLang="zh-CN" sz="2200" b="1" dirty="0">
                <a:latin typeface="SimHei" panose="02010609060101010101" pitchFamily="49" charset="-122"/>
                <a:ea typeface="SimHei" panose="02010609060101010101" pitchFamily="49" charset="-122"/>
              </a:rPr>
              <a:t>   </a:t>
            </a:r>
            <a:r>
              <a:rPr lang="zh-CN" altLang="en-US" sz="2200" b="1" dirty="0">
                <a:latin typeface="SimHei" panose="02010609060101010101" pitchFamily="49" charset="-122"/>
                <a:ea typeface="SimHei" panose="02010609060101010101" pitchFamily="49" charset="-122"/>
              </a:rPr>
              <a:t>化等等。</a:t>
            </a:r>
            <a:endParaRPr lang="en-US" altLang="zh-CN" sz="2200" b="1" dirty="0">
              <a:latin typeface="SimHei" panose="02010609060101010101" pitchFamily="49" charset="-122"/>
              <a:ea typeface="SimHei" panose="02010609060101010101" pitchFamily="49" charset="-122"/>
            </a:endParaRPr>
          </a:p>
          <a:p>
            <a:pPr marL="342900" indent="-342900">
              <a:buFont typeface="Arial" panose="020B0604020202020204" pitchFamily="34" charset="0"/>
              <a:buChar char="•"/>
            </a:pPr>
            <a:endParaRPr lang="en-US" altLang="zh-CN" sz="2200" b="1" dirty="0">
              <a:latin typeface="SimHei" panose="02010609060101010101" pitchFamily="49" charset="-122"/>
              <a:ea typeface="SimHei" panose="02010609060101010101" pitchFamily="49" charset="-122"/>
            </a:endParaRPr>
          </a:p>
        </p:txBody>
      </p:sp>
      <p:sp>
        <p:nvSpPr>
          <p:cNvPr id="4" name="Rectangle 3">
            <a:extLst>
              <a:ext uri="{FF2B5EF4-FFF2-40B4-BE49-F238E27FC236}">
                <a16:creationId xmlns:a16="http://schemas.microsoft.com/office/drawing/2014/main" id="{E400DAD1-0F5B-40E8-8479-3D5F8722609F}"/>
              </a:ext>
            </a:extLst>
          </p:cNvPr>
          <p:cNvSpPr/>
          <p:nvPr/>
        </p:nvSpPr>
        <p:spPr>
          <a:xfrm rot="18962165">
            <a:off x="176211" y="2295704"/>
            <a:ext cx="1266693" cy="954107"/>
          </a:xfrm>
          <a:prstGeom prst="rect">
            <a:avLst/>
          </a:prstGeom>
        </p:spPr>
        <p:txBody>
          <a:bodyPr wrap="none">
            <a:spAutoFit/>
          </a:bodyPr>
          <a:lstStyle/>
          <a:p>
            <a:r>
              <a:rPr lang="zh-CN" altLang="en-US" sz="2800" b="1" dirty="0">
                <a:solidFill>
                  <a:srgbClr val="FFFF00"/>
                </a:solidFill>
                <a:effectLst>
                  <a:outerShdw blurRad="38100" dist="38100" dir="2700000" algn="tl">
                    <a:srgbClr val="000000"/>
                  </a:outerShdw>
                </a:effectLst>
                <a:latin typeface="SimHei" panose="02010609060101010101" pitchFamily="49" charset="-122"/>
                <a:ea typeface="SimHei" panose="02010609060101010101" pitchFamily="49" charset="-122"/>
              </a:rPr>
              <a:t>无</a:t>
            </a:r>
            <a:r>
              <a:rPr lang="ja-JP" altLang="en-US" sz="2800" b="1" dirty="0">
                <a:solidFill>
                  <a:srgbClr val="FFFF00"/>
                </a:solidFill>
                <a:effectLst>
                  <a:outerShdw blurRad="38100" dist="38100" dir="2700000" algn="tl">
                    <a:srgbClr val="000000"/>
                  </a:outerShdw>
                </a:effectLst>
                <a:latin typeface="SimHei" panose="02010609060101010101" pitchFamily="49" charset="-122"/>
                <a:ea typeface="SimHei" panose="02010609060101010101" pitchFamily="49" charset="-122"/>
              </a:rPr>
              <a:t>千禧</a:t>
            </a:r>
            <a:endParaRPr lang="en-US" altLang="ja-JP" sz="2800" b="1" dirty="0">
              <a:solidFill>
                <a:srgbClr val="FFFF00"/>
              </a:solidFill>
              <a:effectLst>
                <a:outerShdw blurRad="38100" dist="38100" dir="2700000" algn="tl">
                  <a:srgbClr val="000000"/>
                </a:outerShdw>
              </a:effectLst>
              <a:latin typeface="SimHei" panose="02010609060101010101" pitchFamily="49" charset="-122"/>
              <a:ea typeface="SimHei" panose="02010609060101010101" pitchFamily="49" charset="-122"/>
            </a:endParaRPr>
          </a:p>
          <a:p>
            <a:r>
              <a:rPr lang="ja-JP" altLang="en-US" sz="2800" b="1" dirty="0">
                <a:solidFill>
                  <a:srgbClr val="FFFF00"/>
                </a:solidFill>
                <a:effectLst>
                  <a:outerShdw blurRad="38100" dist="38100" dir="2700000" algn="tl">
                    <a:srgbClr val="000000"/>
                  </a:outerShdw>
                </a:effectLst>
                <a:latin typeface="SimHei" panose="02010609060101010101" pitchFamily="49" charset="-122"/>
                <a:ea typeface="SimHei" panose="02010609060101010101" pitchFamily="49" charset="-122"/>
              </a:rPr>
              <a:t>年论</a:t>
            </a:r>
            <a:endParaRPr lang="en-US" sz="2800" b="1" dirty="0">
              <a:solidFill>
                <a:srgbClr val="FFFF00"/>
              </a:solidFill>
              <a:latin typeface="SimHei" panose="02010609060101010101" pitchFamily="49" charset="-122"/>
              <a:ea typeface="SimHei" panose="02010609060101010101" pitchFamily="49" charset="-122"/>
            </a:endParaRPr>
          </a:p>
        </p:txBody>
      </p:sp>
      <p:sp>
        <p:nvSpPr>
          <p:cNvPr id="5" name="Rectangle 4">
            <a:extLst>
              <a:ext uri="{FF2B5EF4-FFF2-40B4-BE49-F238E27FC236}">
                <a16:creationId xmlns:a16="http://schemas.microsoft.com/office/drawing/2014/main" id="{020499FF-F2A9-4B83-9F50-982A956B9050}"/>
              </a:ext>
            </a:extLst>
          </p:cNvPr>
          <p:cNvSpPr/>
          <p:nvPr/>
        </p:nvSpPr>
        <p:spPr>
          <a:xfrm rot="19111316">
            <a:off x="297299" y="3728846"/>
            <a:ext cx="1266693" cy="954107"/>
          </a:xfrm>
          <a:prstGeom prst="rect">
            <a:avLst/>
          </a:prstGeom>
        </p:spPr>
        <p:txBody>
          <a:bodyPr wrap="none">
            <a:spAutoFit/>
          </a:bodyPr>
          <a:lstStyle/>
          <a:p>
            <a:r>
              <a:rPr lang="ja-JP" altLang="en-US" sz="2800" b="1" dirty="0">
                <a:solidFill>
                  <a:srgbClr val="FFFF00"/>
                </a:solidFill>
                <a:effectLst>
                  <a:outerShdw blurRad="38100" dist="38100" dir="2700000" algn="tl">
                    <a:srgbClr val="000000"/>
                  </a:outerShdw>
                </a:effectLst>
                <a:latin typeface="SimHei" panose="02010609060101010101" pitchFamily="49" charset="-122"/>
                <a:ea typeface="SimHei" panose="02010609060101010101" pitchFamily="49" charset="-122"/>
              </a:rPr>
              <a:t>千禧年</a:t>
            </a:r>
            <a:endParaRPr lang="en-US" altLang="ja-JP" sz="2800" b="1" dirty="0">
              <a:solidFill>
                <a:srgbClr val="FFFF00"/>
              </a:solidFill>
              <a:effectLst>
                <a:outerShdw blurRad="38100" dist="38100" dir="2700000" algn="tl">
                  <a:srgbClr val="000000"/>
                </a:outerShdw>
              </a:effectLst>
              <a:latin typeface="SimHei" panose="02010609060101010101" pitchFamily="49" charset="-122"/>
              <a:ea typeface="SimHei" panose="02010609060101010101" pitchFamily="49" charset="-122"/>
            </a:endParaRPr>
          </a:p>
          <a:p>
            <a:r>
              <a:rPr lang="ja-JP" altLang="en-US" sz="2800" b="1" dirty="0">
                <a:solidFill>
                  <a:srgbClr val="FFFF00"/>
                </a:solidFill>
                <a:effectLst>
                  <a:outerShdw blurRad="38100" dist="38100" dir="2700000" algn="tl">
                    <a:srgbClr val="000000"/>
                  </a:outerShdw>
                </a:effectLst>
                <a:latin typeface="SimHei" panose="02010609060101010101" pitchFamily="49" charset="-122"/>
                <a:ea typeface="SimHei" panose="02010609060101010101" pitchFamily="49" charset="-122"/>
              </a:rPr>
              <a:t>后论</a:t>
            </a:r>
            <a:endParaRPr lang="en-US" sz="2800" b="1" dirty="0">
              <a:solidFill>
                <a:srgbClr val="FFFF00"/>
              </a:solidFill>
              <a:latin typeface="SimHei" panose="02010609060101010101" pitchFamily="49" charset="-122"/>
              <a:ea typeface="SimHei" panose="02010609060101010101" pitchFamily="49" charset="-122"/>
            </a:endParaRPr>
          </a:p>
        </p:txBody>
      </p:sp>
      <p:sp>
        <p:nvSpPr>
          <p:cNvPr id="15" name="Rectangle 13">
            <a:extLst>
              <a:ext uri="{FF2B5EF4-FFF2-40B4-BE49-F238E27FC236}">
                <a16:creationId xmlns:a16="http://schemas.microsoft.com/office/drawing/2014/main" id="{DDC8F732-FBF7-40BD-9DA8-5BF552AD4E13}"/>
              </a:ext>
            </a:extLst>
          </p:cNvPr>
          <p:cNvSpPr txBox="1">
            <a:spLocks noChangeArrowheads="1"/>
          </p:cNvSpPr>
          <p:nvPr/>
        </p:nvSpPr>
        <p:spPr bwMode="auto">
          <a:xfrm rot="18931033">
            <a:off x="278852" y="5240016"/>
            <a:ext cx="1358065" cy="954107"/>
          </a:xfrm>
          <a:prstGeom prst="rect">
            <a:avLst/>
          </a:prstGeom>
          <a:noFill/>
          <a:ln>
            <a:noFill/>
          </a:ln>
          <a:effectLst>
            <a:outerShdw blurRad="63500" dist="35921" dir="2700000" algn="ctr" rotWithShape="0">
              <a:srgbClr val="000000">
                <a:alpha val="74997"/>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a:lstStyle>
          <a:p>
            <a:pPr>
              <a:spcBef>
                <a:spcPct val="50000"/>
              </a:spcBef>
              <a:defRPr/>
            </a:pPr>
            <a:r>
              <a:rPr lang="ja-JP" altLang="en-US" sz="2800" b="1" i="0" kern="0" dirty="0">
                <a:ln>
                  <a:solidFill>
                    <a:srgbClr val="FFFF00"/>
                  </a:solidFill>
                </a:ln>
                <a:solidFill>
                  <a:srgbClr val="FFFF00"/>
                </a:solidFill>
                <a:latin typeface="SimHei" panose="02010609060101010101" pitchFamily="49" charset="-122"/>
                <a:ea typeface="SimHei" panose="02010609060101010101" pitchFamily="49" charset="-122"/>
              </a:rPr>
              <a:t>千禧年前论</a:t>
            </a:r>
            <a:endParaRPr lang="en-US" sz="2800" b="1" i="0" kern="0" dirty="0">
              <a:ln>
                <a:solidFill>
                  <a:srgbClr val="FFFF00"/>
                </a:solidFill>
              </a:ln>
              <a:solidFill>
                <a:srgbClr val="FFFF00"/>
              </a:solidFill>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169423307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8158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dirty="0">
                <a:effectLst>
                  <a:glow rad="127000">
                    <a:schemeClr val="tx1"/>
                  </a:glow>
                </a:effectLst>
                <a:latin typeface="SimHei" panose="02010609060101010101" pitchFamily="49" charset="-122"/>
                <a:ea typeface="SimHei" panose="02010609060101010101" pitchFamily="49" charset="-122"/>
                <a:cs typeface="ＭＳ Ｐゴシック" charset="0"/>
              </a:rPr>
              <a:t>主题</a:t>
            </a:r>
            <a:endParaRPr lang="en-US" sz="4800" b="1" dirty="0">
              <a:effectLst>
                <a:glow rad="127000">
                  <a:schemeClr val="tx1"/>
                </a:glow>
              </a:effectLst>
              <a:latin typeface="SimHei" panose="02010609060101010101" pitchFamily="49" charset="-122"/>
              <a:ea typeface="SimHei" panose="02010609060101010101" pitchFamily="49" charset="-122"/>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7200" b="1" dirty="0">
                <a:solidFill>
                  <a:srgbClr val="FFFFFF"/>
                </a:solidFill>
                <a:effectLst>
                  <a:glow rad="127000">
                    <a:srgbClr val="000000"/>
                  </a:glow>
                </a:effectLst>
                <a:latin typeface="SimHei" panose="02010609060101010101" pitchFamily="49" charset="-122"/>
                <a:ea typeface="SimHei" panose="02010609060101010101" pitchFamily="49" charset="-122"/>
                <a:cs typeface="ＭＳ Ｐゴシック" charset="0"/>
              </a:rPr>
              <a:t>归回</a:t>
            </a:r>
            <a:endParaRPr lang="en-US" sz="7200" b="1" dirty="0">
              <a:solidFill>
                <a:srgbClr val="FFFFFF"/>
              </a:solidFill>
              <a:effectLst>
                <a:glow rad="127000">
                  <a:srgbClr val="000000"/>
                </a:glow>
              </a:effectLst>
              <a:latin typeface="SimHei" panose="02010609060101010101" pitchFamily="49" charset="-122"/>
              <a:ea typeface="SimHei" panose="02010609060101010101" pitchFamily="49" charset="-122"/>
              <a:cs typeface="ＭＳ Ｐゴシック" charset="0"/>
            </a:endParaRPr>
          </a:p>
        </p:txBody>
      </p:sp>
      <p:sp>
        <p:nvSpPr>
          <p:cNvPr id="6" name="Rectangle 2"/>
          <p:cNvSpPr txBox="1">
            <a:spLocks noChangeArrowheads="1"/>
          </p:cNvSpPr>
          <p:nvPr/>
        </p:nvSpPr>
        <p:spPr bwMode="auto">
          <a:xfrm>
            <a:off x="12961" y="3861048"/>
            <a:ext cx="91440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800" b="1" dirty="0">
                <a:solidFill>
                  <a:srgbClr val="FFFFFF"/>
                </a:solidFill>
                <a:effectLst>
                  <a:glow rad="127000">
                    <a:srgbClr val="000000"/>
                  </a:glow>
                </a:effectLst>
                <a:latin typeface="SimHei" panose="02010609060101010101" pitchFamily="49" charset="-122"/>
                <a:ea typeface="SimHei" panose="02010609060101010101" pitchFamily="49" charset="-122"/>
                <a:cs typeface="ＭＳ Ｐゴシック" charset="0"/>
              </a:rPr>
              <a:t>研读以赛亚书</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048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452</a:t>
            </a:r>
          </a:p>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1895602880"/>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63550"/>
            <a:ext cx="7770813" cy="5701754"/>
          </a:xfrm>
        </p:spPr>
        <p:txBody>
          <a:bodyPr/>
          <a:lstStyle/>
          <a:p>
            <a:r>
              <a:rPr lang="zh-CN" altLang="en-US" dirty="0">
                <a:solidFill>
                  <a:srgbClr val="F8F8EF"/>
                </a:solidFill>
                <a:effectLst>
                  <a:glow rad="228600">
                    <a:schemeClr val="tx1"/>
                  </a:glow>
                </a:effectLst>
                <a:latin typeface="SimHei" panose="02010609060101010101" pitchFamily="49" charset="-122"/>
                <a:ea typeface="SimHei" panose="02010609060101010101" pitchFamily="49" charset="-122"/>
              </a:rPr>
              <a:t>既然耶稣将掌管全地，你现在就应当服事他好让你以后可以与他一同管理</a:t>
            </a:r>
            <a:r>
              <a:rPr lang="en-US" dirty="0">
                <a:solidFill>
                  <a:srgbClr val="F8F8EF"/>
                </a:solidFill>
                <a:effectLst>
                  <a:glow rad="228600">
                    <a:schemeClr val="tx1"/>
                  </a:glow>
                </a:effectLst>
              </a:rPr>
              <a:t> </a:t>
            </a:r>
            <a:r>
              <a:rPr lang="en-US" dirty="0">
                <a:solidFill>
                  <a:srgbClr val="F8F8EF"/>
                </a:solidFill>
                <a:effectLst>
                  <a:glow rad="228600">
                    <a:schemeClr val="tx1"/>
                  </a:glow>
                </a:effectLst>
                <a:latin typeface="SimHei" panose="02010609060101010101" pitchFamily="49" charset="-122"/>
                <a:ea typeface="SimHei" panose="02010609060101010101" pitchFamily="49" charset="-122"/>
              </a:rPr>
              <a:t>(2:5)!</a:t>
            </a:r>
          </a:p>
        </p:txBody>
      </p:sp>
    </p:spTree>
    <p:extLst>
      <p:ext uri="{BB962C8B-B14F-4D97-AF65-F5344CB8AC3E}">
        <p14:creationId xmlns:p14="http://schemas.microsoft.com/office/powerpoint/2010/main" val="9085411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 xmlns:a14="http://schemas.microsoft.com/office/drawing/2010/main">
                <a:solidFill>
                  <a:srgbClr val="000000"/>
                </a:solidFill>
              </a14:hiddenFill>
            </a:ext>
          </a:extLst>
        </p:spPr>
        <p:txBody>
          <a:bodyPr/>
          <a:lstStyle/>
          <a:p>
            <a:pPr algn="ctr" eaLnBrk="1" hangingPunct="1">
              <a:defRPr/>
            </a:pPr>
            <a:r>
              <a:rPr lang="zh-CN" altLang="en-US" sz="4800" b="1" dirty="0">
                <a:solidFill>
                  <a:srgbClr val="FFFFFF"/>
                </a:solidFill>
                <a:effectLst>
                  <a:glow rad="228600">
                    <a:schemeClr val="bg1"/>
                  </a:glow>
                </a:effectLst>
                <a:latin typeface="Arial"/>
                <a:cs typeface="Arial"/>
              </a:rPr>
              <a:t>主治万方</a:t>
            </a:r>
            <a:endParaRPr lang="en-US" dirty="0">
              <a:solidFill>
                <a:srgbClr val="FFFFFF"/>
              </a:solidFill>
              <a:effectLst>
                <a:glow rad="228600">
                  <a:schemeClr val="bg1"/>
                </a:glow>
              </a:effectLst>
              <a:latin typeface="Arial"/>
              <a:cs typeface="Arial"/>
            </a:endParaRPr>
          </a:p>
        </p:txBody>
      </p:sp>
      <p:sp>
        <p:nvSpPr>
          <p:cNvPr id="8" name="Subtitle 2"/>
          <p:cNvSpPr txBox="1">
            <a:spLocks/>
          </p:cNvSpPr>
          <p:nvPr/>
        </p:nvSpPr>
        <p:spPr>
          <a:xfrm>
            <a:off x="1288771" y="4890099"/>
            <a:ext cx="6477000" cy="1967901"/>
          </a:xfrm>
          <a:prstGeom prst="rect">
            <a:avLst/>
          </a:prstGeom>
        </p:spPr>
        <p:txBody>
          <a:bodyPr vert="horz" lIns="91440" tIns="0" rIns="45720" bIns="0" rtlCol="0" anchor="ctr">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defTabSz="914400" rtl="0" eaLnBrk="1" latinLnBrk="0" hangingPunct="1">
              <a:spcBef>
                <a:spcPts val="600"/>
              </a:spcBef>
              <a:buSzPct val="90000"/>
              <a:buFontTx/>
              <a:buNone/>
              <a:defRPr sz="2200" kern="1200">
                <a:solidFill>
                  <a:schemeClr val="tx1">
                    <a:tint val="75000"/>
                  </a:schemeClr>
                </a:solidFill>
                <a:latin typeface="+mn-lt"/>
                <a:ea typeface="+mn-ea"/>
                <a:cs typeface="+mn-cs"/>
              </a:defRPr>
            </a:lvl2pPr>
            <a:lvl3pPr marL="914400" indent="0" algn="ctr" defTabSz="914400" rtl="0" eaLnBrk="1" latinLnBrk="0" hangingPunct="1">
              <a:spcBef>
                <a:spcPts val="600"/>
              </a:spcBef>
              <a:buSzPct val="90000"/>
              <a:buFontTx/>
              <a:buNone/>
              <a:defRPr sz="2000" kern="1200">
                <a:solidFill>
                  <a:schemeClr val="tx1">
                    <a:tint val="75000"/>
                  </a:schemeClr>
                </a:solidFill>
                <a:latin typeface="+mn-lt"/>
                <a:ea typeface="+mn-ea"/>
                <a:cs typeface="+mn-cs"/>
              </a:defRPr>
            </a:lvl3pPr>
            <a:lvl4pPr marL="1371600" indent="0" algn="ctr" defTabSz="914400" rtl="0" eaLnBrk="1" latinLnBrk="0" hangingPunct="1">
              <a:spcBef>
                <a:spcPts val="600"/>
              </a:spcBef>
              <a:buSzPct val="90000"/>
              <a:buFontTx/>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SzPct val="90000"/>
              <a:buFontTx/>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9pPr>
          </a:lstStyle>
          <a:p>
            <a:pPr algn="ctr" fontAlgn="auto">
              <a:spcAft>
                <a:spcPts val="0"/>
              </a:spcAft>
            </a:pPr>
            <a:r>
              <a:rPr lang="en-US" sz="2000" b="1" dirty="0">
                <a:solidFill>
                  <a:sysClr val="window" lastClr="FFFFFF"/>
                </a:solidFill>
                <a:effectLst>
                  <a:glow rad="254000">
                    <a:sysClr val="windowText" lastClr="000000">
                      <a:alpha val="75000"/>
                    </a:sysClr>
                  </a:glow>
                </a:effectLst>
                <a:latin typeface="Arial"/>
                <a:ea typeface="ＭＳ Ｐゴシック"/>
                <a:cs typeface="新細明體"/>
              </a:rPr>
              <a:t>CCLI Song #11026168</a:t>
            </a:r>
          </a:p>
          <a:p>
            <a:pPr algn="ctr" fontAlgn="auto">
              <a:spcAft>
                <a:spcPts val="0"/>
              </a:spcAft>
            </a:pPr>
            <a:r>
              <a:rPr lang="en-US" sz="2000" b="1" dirty="0">
                <a:solidFill>
                  <a:sysClr val="window" lastClr="FFFFFF"/>
                </a:solidFill>
                <a:effectLst>
                  <a:glow rad="254000">
                    <a:sysClr val="windowText" lastClr="000000">
                      <a:alpha val="75000"/>
                    </a:sysClr>
                  </a:glow>
                </a:effectLst>
                <a:latin typeface="Arial"/>
                <a:ea typeface="ＭＳ Ｐゴシック"/>
                <a:cs typeface="新細明體"/>
              </a:rPr>
              <a:t>© 2010 Resolved Music</a:t>
            </a:r>
          </a:p>
          <a:p>
            <a:pPr algn="ctr" fontAlgn="auto">
              <a:spcAft>
                <a:spcPts val="0"/>
              </a:spcAft>
            </a:pPr>
            <a:r>
              <a:rPr lang="en-US" sz="2000" b="1" dirty="0">
                <a:solidFill>
                  <a:sysClr val="window" lastClr="FFFFFF"/>
                </a:solidFill>
                <a:effectLst>
                  <a:glow rad="254000">
                    <a:sysClr val="windowText" lastClr="000000">
                      <a:alpha val="75000"/>
                    </a:sysClr>
                  </a:glow>
                </a:effectLst>
                <a:latin typeface="Arial"/>
                <a:ea typeface="ＭＳ Ｐゴシック"/>
                <a:cs typeface="新細明體"/>
              </a:rPr>
              <a:t>CIC CCLI </a:t>
            </a:r>
            <a:r>
              <a:rPr lang="en-US" sz="2000" b="1" dirty="0" err="1">
                <a:solidFill>
                  <a:sysClr val="window" lastClr="FFFFFF"/>
                </a:solidFill>
                <a:effectLst>
                  <a:glow rad="254000">
                    <a:sysClr val="windowText" lastClr="000000">
                      <a:alpha val="75000"/>
                    </a:sysClr>
                  </a:glow>
                </a:effectLst>
                <a:latin typeface="Arial"/>
                <a:ea typeface="ＭＳ Ｐゴシック"/>
                <a:cs typeface="新細明體"/>
              </a:rPr>
              <a:t>Licence</a:t>
            </a:r>
            <a:r>
              <a:rPr lang="en-US" sz="2000" b="1" dirty="0">
                <a:solidFill>
                  <a:sysClr val="window" lastClr="FFFFFF"/>
                </a:solidFill>
                <a:effectLst>
                  <a:glow rad="254000">
                    <a:sysClr val="windowText" lastClr="000000">
                      <a:alpha val="75000"/>
                    </a:sysClr>
                  </a:glow>
                </a:effectLst>
                <a:latin typeface="Arial"/>
                <a:ea typeface="ＭＳ Ｐゴシック"/>
                <a:cs typeface="新細明體"/>
              </a:rPr>
              <a:t> # 277507</a:t>
            </a:r>
          </a:p>
        </p:txBody>
      </p:sp>
      <p:sp>
        <p:nvSpPr>
          <p:cNvPr id="5"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新細明體"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新細明體"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9pPr>
          </a:lstStyle>
          <a:p>
            <a:pPr marL="0" indent="0" defTabSz="457200" eaLnBrk="1" hangingPunct="1">
              <a:buClr>
                <a:srgbClr val="FFCC66"/>
              </a:buClr>
              <a:buNone/>
              <a:defRPr/>
            </a:pPr>
            <a:r>
              <a:rPr lang="zh-CN" altLang="en-US" b="1" dirty="0">
                <a:solidFill>
                  <a:srgbClr val="FFFFFF"/>
                </a:solidFill>
                <a:effectLst>
                  <a:glow rad="228600">
                    <a:srgbClr val="000000"/>
                  </a:glow>
                </a:effectLst>
                <a:latin typeface="Arial"/>
                <a:cs typeface="Arial"/>
              </a:rPr>
              <a:t>日月所照万国万方，耶稣必为统治君王；</a:t>
            </a:r>
          </a:p>
          <a:p>
            <a:pPr marL="0" indent="0" defTabSz="457200" eaLnBrk="1" hangingPunct="1">
              <a:buClr>
                <a:srgbClr val="FFCC66"/>
              </a:buClr>
              <a:buNone/>
              <a:defRPr/>
            </a:pPr>
            <a:r>
              <a:rPr lang="zh-CN" altLang="en-US" b="1" dirty="0">
                <a:solidFill>
                  <a:srgbClr val="FFFFFF"/>
                </a:solidFill>
                <a:effectLst>
                  <a:glow rad="228600">
                    <a:srgbClr val="000000"/>
                  </a:glow>
                </a:effectLst>
                <a:latin typeface="Arial"/>
                <a:cs typeface="Arial"/>
              </a:rPr>
              <a:t>东西南北海洋极岸，主国普及永久无疆。</a:t>
            </a:r>
          </a:p>
          <a:p>
            <a:pPr marL="0" indent="0" defTabSz="457200" eaLnBrk="1" hangingPunct="1">
              <a:buClr>
                <a:srgbClr val="FFCC66"/>
              </a:buClr>
              <a:buNone/>
              <a:defRPr/>
            </a:pPr>
            <a:endParaRPr lang="zh-CN" altLang="en-US" b="1" dirty="0">
              <a:solidFill>
                <a:srgbClr val="FFFFFF"/>
              </a:solidFill>
              <a:effectLst>
                <a:glow rad="228600">
                  <a:srgbClr val="000000"/>
                </a:glow>
              </a:effectLst>
              <a:latin typeface="Arial"/>
              <a:cs typeface="Arial"/>
            </a:endParaRPr>
          </a:p>
          <a:p>
            <a:pPr marL="0" indent="0" defTabSz="457200" eaLnBrk="1" hangingPunct="1">
              <a:buClr>
                <a:srgbClr val="FFCC66"/>
              </a:buClr>
              <a:buNone/>
              <a:defRPr/>
            </a:pPr>
            <a:endParaRPr lang="en-US" b="1" dirty="0">
              <a:solidFill>
                <a:srgbClr val="FFFFFF"/>
              </a:solidFill>
              <a:effectLst>
                <a:glow rad="228600">
                  <a:srgbClr val="000000"/>
                </a:glow>
              </a:effectLst>
              <a:latin typeface="Arial"/>
              <a:ea typeface="ＭＳ Ｐゴシック"/>
              <a:cs typeface="Arial"/>
            </a:endParaRPr>
          </a:p>
        </p:txBody>
      </p:sp>
    </p:spTree>
    <p:extLst>
      <p:ext uri="{BB962C8B-B14F-4D97-AF65-F5344CB8AC3E}">
        <p14:creationId xmlns:p14="http://schemas.microsoft.com/office/powerpoint/2010/main" val="25754161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 xmlns:a14="http://schemas.microsoft.com/office/drawing/2010/main">
                <a:solidFill>
                  <a:srgbClr val="000000"/>
                </a:solidFill>
              </a14:hiddenFill>
            </a:ext>
          </a:extLst>
        </p:spPr>
        <p:txBody>
          <a:bodyPr/>
          <a:lstStyle/>
          <a:p>
            <a:pPr algn="ctr" eaLnBrk="1" hangingPunct="1">
              <a:defRPr/>
            </a:pPr>
            <a:r>
              <a:rPr lang="zh-CN" altLang="en-US" sz="4800" b="1" dirty="0">
                <a:solidFill>
                  <a:srgbClr val="FFFFFF"/>
                </a:solidFill>
                <a:effectLst>
                  <a:glow rad="228600">
                    <a:schemeClr val="bg1"/>
                  </a:glow>
                </a:effectLst>
                <a:latin typeface="Arial"/>
                <a:cs typeface="Arial"/>
              </a:rPr>
              <a:t>主治万方</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新細明體"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新細明體"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9pPr>
          </a:lstStyle>
          <a:p>
            <a:pPr marL="0" indent="0" defTabSz="457200" eaLnBrk="1" hangingPunct="1">
              <a:buClr>
                <a:srgbClr val="FFCC66"/>
              </a:buClr>
              <a:buNone/>
              <a:defRPr/>
            </a:pPr>
            <a:endParaRPr lang="zh-CN" altLang="en-US" b="1" dirty="0">
              <a:solidFill>
                <a:srgbClr val="FFFFFF"/>
              </a:solidFill>
              <a:effectLst>
                <a:glow rad="228600">
                  <a:srgbClr val="000000"/>
                </a:glow>
              </a:effectLst>
              <a:latin typeface="Arial"/>
              <a:cs typeface="Arial"/>
            </a:endParaRPr>
          </a:p>
          <a:p>
            <a:pPr marL="0" indent="0" defTabSz="457200" eaLnBrk="1" hangingPunct="1">
              <a:buClr>
                <a:srgbClr val="FFCC66"/>
              </a:buClr>
              <a:buNone/>
              <a:defRPr/>
            </a:pPr>
            <a:r>
              <a:rPr lang="zh-CN" altLang="en-US" b="1" dirty="0">
                <a:solidFill>
                  <a:srgbClr val="FFFFFF"/>
                </a:solidFill>
                <a:effectLst>
                  <a:glow rad="228600">
                    <a:srgbClr val="000000"/>
                  </a:glow>
                </a:effectLst>
                <a:latin typeface="Arial"/>
                <a:cs typeface="Arial"/>
              </a:rPr>
              <a:t>各处各方万族万民，共享主爱歌颂不停，</a:t>
            </a:r>
          </a:p>
          <a:p>
            <a:pPr marL="0" indent="0" defTabSz="457200" eaLnBrk="1" hangingPunct="1">
              <a:buClr>
                <a:srgbClr val="FFCC66"/>
              </a:buClr>
              <a:buNone/>
              <a:defRPr/>
            </a:pPr>
            <a:r>
              <a:rPr lang="zh-CN" altLang="en-US" b="1" dirty="0">
                <a:solidFill>
                  <a:srgbClr val="FFFFFF"/>
                </a:solidFill>
                <a:effectLst>
                  <a:glow rad="228600">
                    <a:srgbClr val="000000"/>
                  </a:glow>
                </a:effectLst>
                <a:latin typeface="Arial"/>
                <a:cs typeface="Arial"/>
              </a:rPr>
              <a:t>婴孩也来同声讚美，及早颂扬救主圣名。</a:t>
            </a:r>
            <a:endParaRPr lang="en-US" b="1" dirty="0">
              <a:solidFill>
                <a:srgbClr val="FFFFFF"/>
              </a:solidFill>
              <a:effectLst>
                <a:glow rad="228600">
                  <a:srgbClr val="000000"/>
                </a:glow>
              </a:effectLst>
              <a:latin typeface="Arial"/>
              <a:ea typeface="ＭＳ Ｐゴシック"/>
              <a:cs typeface="Arial"/>
            </a:endParaRPr>
          </a:p>
        </p:txBody>
      </p:sp>
    </p:spTree>
    <p:extLst>
      <p:ext uri="{BB962C8B-B14F-4D97-AF65-F5344CB8AC3E}">
        <p14:creationId xmlns:p14="http://schemas.microsoft.com/office/powerpoint/2010/main" val="25434716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 xmlns:a14="http://schemas.microsoft.com/office/drawing/2010/main">
                <a:solidFill>
                  <a:srgbClr val="000000"/>
                </a:solidFill>
              </a14:hiddenFill>
            </a:ext>
          </a:extLst>
        </p:spPr>
        <p:txBody>
          <a:bodyPr/>
          <a:lstStyle/>
          <a:p>
            <a:pPr algn="ctr" eaLnBrk="1" hangingPunct="1">
              <a:defRPr/>
            </a:pPr>
            <a:r>
              <a:rPr lang="zh-CN" altLang="en-US" sz="4800" b="1" dirty="0">
                <a:solidFill>
                  <a:srgbClr val="FFFFFF"/>
                </a:solidFill>
                <a:effectLst>
                  <a:glow rad="228600">
                    <a:schemeClr val="bg1"/>
                  </a:glow>
                </a:effectLst>
                <a:latin typeface="Arial"/>
                <a:cs typeface="Arial"/>
              </a:rPr>
              <a:t>主治万方</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chemeClr val="tx2"/>
              </a:buClr>
              <a:buFontTx/>
              <a:buNone/>
              <a:defRPr sz="3200" b="1">
                <a:solidFill>
                  <a:srgbClr val="FFFFFF"/>
                </a:solidFill>
                <a:effectLst>
                  <a:glow rad="228600">
                    <a:schemeClr val="bg1"/>
                  </a:glow>
                </a:effectLst>
                <a:latin typeface="Arial"/>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pPr defTabSz="457200" eaLnBrk="1" hangingPunct="1">
              <a:buClr>
                <a:srgbClr val="FFCC66"/>
              </a:buClr>
            </a:pPr>
            <a:r>
              <a:rPr lang="zh-CN" altLang="en-US" dirty="0">
                <a:effectLst>
                  <a:glow rad="228600">
                    <a:srgbClr val="000000"/>
                  </a:glow>
                </a:effectLst>
                <a:ea typeface="ＭＳ Ｐゴシック"/>
              </a:rPr>
              <a:t>在主治下多蒙福乐，罪人跳出捆绑束缚，</a:t>
            </a:r>
          </a:p>
          <a:p>
            <a:pPr defTabSz="457200" eaLnBrk="1" hangingPunct="1">
              <a:buClr>
                <a:srgbClr val="FFCC66"/>
              </a:buClr>
            </a:pPr>
            <a:r>
              <a:rPr lang="zh-CN" altLang="en-US" dirty="0">
                <a:effectLst>
                  <a:glow rad="228600">
                    <a:srgbClr val="000000"/>
                  </a:glow>
                </a:effectLst>
                <a:ea typeface="ＭＳ Ｐゴシック"/>
              </a:rPr>
              <a:t>倦者能享永恒安息，丰盈富足赐与贫者。</a:t>
            </a:r>
          </a:p>
          <a:p>
            <a:pPr defTabSz="457200" eaLnBrk="1" hangingPunct="1">
              <a:buClr>
                <a:srgbClr val="FFCC66"/>
              </a:buClr>
            </a:pPr>
            <a:endParaRPr lang="zh-CN" altLang="en-US" dirty="0">
              <a:effectLst>
                <a:glow rad="228600">
                  <a:srgbClr val="000000"/>
                </a:glow>
              </a:effectLst>
              <a:ea typeface="ＭＳ Ｐゴシック"/>
            </a:endParaRPr>
          </a:p>
        </p:txBody>
      </p:sp>
    </p:spTree>
    <p:extLst>
      <p:ext uri="{BB962C8B-B14F-4D97-AF65-F5344CB8AC3E}">
        <p14:creationId xmlns:p14="http://schemas.microsoft.com/office/powerpoint/2010/main" val="30051472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 xmlns:a14="http://schemas.microsoft.com/office/drawing/2010/main">
                <a:solidFill>
                  <a:srgbClr val="000000"/>
                </a:solidFill>
              </a14:hiddenFill>
            </a:ext>
          </a:extLst>
        </p:spPr>
        <p:txBody>
          <a:bodyPr/>
          <a:lstStyle/>
          <a:p>
            <a:pPr algn="ctr" eaLnBrk="1" hangingPunct="1">
              <a:defRPr/>
            </a:pPr>
            <a:r>
              <a:rPr lang="zh-CN" altLang="en-US" sz="4800" b="1" dirty="0">
                <a:solidFill>
                  <a:srgbClr val="FFFFFF"/>
                </a:solidFill>
                <a:effectLst>
                  <a:glow rad="228600">
                    <a:schemeClr val="bg1"/>
                  </a:glow>
                </a:effectLst>
                <a:latin typeface="Arial"/>
                <a:cs typeface="Arial"/>
              </a:rPr>
              <a:t>主治万方</a:t>
            </a:r>
            <a:endParaRPr lang="en-US" dirty="0">
              <a:solidFill>
                <a:srgbClr val="FFFFFF"/>
              </a:solidFill>
              <a:effectLst>
                <a:glow rad="228600">
                  <a:schemeClr val="bg1"/>
                </a:glow>
              </a:effectLst>
              <a:latin typeface="Arial"/>
              <a:cs typeface="Arial"/>
            </a:endParaRPr>
          </a:p>
        </p:txBody>
      </p:sp>
      <p:sp>
        <p:nvSpPr>
          <p:cNvPr id="5"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chemeClr val="tx2"/>
              </a:buClr>
              <a:buFontTx/>
              <a:buNone/>
              <a:defRPr sz="3200" b="1">
                <a:solidFill>
                  <a:srgbClr val="FFFFFF"/>
                </a:solidFill>
                <a:effectLst>
                  <a:glow rad="228600">
                    <a:schemeClr val="bg1"/>
                  </a:glow>
                </a:effectLst>
                <a:latin typeface="Arial"/>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pPr defTabSz="457200" eaLnBrk="1" hangingPunct="1">
              <a:buClr>
                <a:srgbClr val="FFCC66"/>
              </a:buClr>
            </a:pPr>
            <a:endParaRPr lang="zh-CN" altLang="en-US" dirty="0">
              <a:effectLst>
                <a:glow rad="228600">
                  <a:srgbClr val="000000"/>
                </a:glow>
              </a:effectLst>
              <a:ea typeface="ＭＳ Ｐゴシック"/>
            </a:endParaRPr>
          </a:p>
          <a:p>
            <a:pPr defTabSz="457200" eaLnBrk="1" hangingPunct="1">
              <a:buClr>
                <a:srgbClr val="FFCC66"/>
              </a:buClr>
            </a:pPr>
            <a:r>
              <a:rPr lang="zh-CN" altLang="en-US" dirty="0">
                <a:effectLst>
                  <a:glow rad="228600">
                    <a:srgbClr val="000000"/>
                  </a:glow>
                </a:effectLst>
                <a:ea typeface="ＭＳ Ｐゴシック"/>
              </a:rPr>
              <a:t>受造群生皆当奋兴，特向君王尊崇致敬，</a:t>
            </a:r>
          </a:p>
          <a:p>
            <a:pPr defTabSz="457200" eaLnBrk="1" hangingPunct="1">
              <a:buClr>
                <a:srgbClr val="FFCC66"/>
              </a:buClr>
            </a:pPr>
            <a:r>
              <a:rPr lang="zh-CN" altLang="en-US" dirty="0">
                <a:effectLst>
                  <a:glow rad="228600">
                    <a:srgbClr val="000000"/>
                  </a:glow>
                </a:effectLst>
                <a:ea typeface="ＭＳ Ｐゴシック"/>
              </a:rPr>
              <a:t>天使不停歌颂欢欣，地上万民同应阿门。</a:t>
            </a:r>
            <a:endParaRPr lang="en-US" dirty="0">
              <a:effectLst>
                <a:glow rad="228600">
                  <a:srgbClr val="000000"/>
                </a:glow>
              </a:effectLst>
              <a:ea typeface="ＭＳ Ｐゴシック"/>
            </a:endParaRPr>
          </a:p>
        </p:txBody>
      </p:sp>
    </p:spTree>
    <p:extLst>
      <p:ext uri="{BB962C8B-B14F-4D97-AF65-F5344CB8AC3E}">
        <p14:creationId xmlns:p14="http://schemas.microsoft.com/office/powerpoint/2010/main" val="34803625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7634" name="Title 1"/>
          <p:cNvSpPr>
            <a:spLocks noGrp="1"/>
          </p:cNvSpPr>
          <p:nvPr>
            <p:ph type="title"/>
          </p:nvPr>
        </p:nvSpPr>
        <p:spPr/>
        <p:txBody>
          <a:bodyPr/>
          <a:lstStyle/>
          <a:p>
            <a:r>
              <a:rPr lang="en-US">
                <a:latin typeface="Arial" charset="0"/>
                <a:ea typeface="ＭＳ Ｐゴシック" charset="0"/>
                <a:cs typeface="ＭＳ Ｐゴシック" charset="0"/>
              </a:rPr>
              <a:t>Black</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3200" b="1" dirty="0">
                <a:solidFill>
                  <a:srgbClr val="FFFFFF"/>
                </a:solidFill>
                <a:latin typeface="Arial" charset="0"/>
                <a:ea typeface="SimSun" charset="0"/>
                <a:cs typeface="SimSun" charset="0"/>
              </a:rPr>
              <a:t>末世论</a:t>
            </a:r>
            <a:r>
              <a:rPr lang="en-US" altLang="zh-CN" sz="3200" b="1" dirty="0">
                <a:solidFill>
                  <a:srgbClr val="FFFFFF"/>
                </a:solidFill>
                <a:latin typeface="Arial" charset="0"/>
                <a:ea typeface="SimSun" charset="0"/>
                <a:cs typeface="SimSun" charset="0"/>
              </a:rPr>
              <a:t> • </a:t>
            </a:r>
            <a:r>
              <a:rPr lang="en-US" sz="3200" b="1" dirty="0" err="1">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19084637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ＭＳ Ｐゴシック"/>
      </a:majorFont>
      <a:minorFont>
        <a:latin typeface="Calibr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ＭＳ Ｐゴシック"/>
        <a:cs typeface="新細明體"/>
      </a:majorFont>
      <a:minorFont>
        <a:latin typeface="Times New Roman"/>
        <a:ea typeface="ＭＳ Ｐゴシック"/>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Medicine">
  <a:themeElements>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fontScheme name="Medicine">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edicine 2">
        <a:dk1>
          <a:srgbClr val="000000"/>
        </a:dk1>
        <a:lt1>
          <a:srgbClr val="D2D2D2"/>
        </a:lt1>
        <a:dk2>
          <a:srgbClr val="000000"/>
        </a:dk2>
        <a:lt2>
          <a:srgbClr val="808080"/>
        </a:lt2>
        <a:accent1>
          <a:srgbClr val="99CCFF"/>
        </a:accent1>
        <a:accent2>
          <a:srgbClr val="CCCCFF"/>
        </a:accent2>
        <a:accent3>
          <a:srgbClr val="E5E5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edicine 3">
        <a:dk1>
          <a:srgbClr val="000000"/>
        </a:dk1>
        <a:lt1>
          <a:srgbClr val="D2D2D2"/>
        </a:lt1>
        <a:dk2>
          <a:srgbClr val="000000"/>
        </a:dk2>
        <a:lt2>
          <a:srgbClr val="969696"/>
        </a:lt2>
        <a:accent1>
          <a:srgbClr val="FFFFFF"/>
        </a:accent1>
        <a:accent2>
          <a:srgbClr val="8DC6FF"/>
        </a:accent2>
        <a:accent3>
          <a:srgbClr val="E5E5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edicine 4">
        <a:dk1>
          <a:srgbClr val="000000"/>
        </a:dk1>
        <a:lt1>
          <a:srgbClr val="D2D2D2"/>
        </a:lt1>
        <a:dk2>
          <a:srgbClr val="000000"/>
        </a:dk2>
        <a:lt2>
          <a:srgbClr val="777777"/>
        </a:lt2>
        <a:accent1>
          <a:srgbClr val="909082"/>
        </a:accent1>
        <a:accent2>
          <a:srgbClr val="809EA8"/>
        </a:accent2>
        <a:accent3>
          <a:srgbClr val="E5E5E5"/>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_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8" charset="0"/>
            <a:ea typeface="ＭＳ Ｐゴシック" pitchFamily="8" charset="-128"/>
            <a:cs typeface="ＭＳ Ｐゴシック"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8" charset="0"/>
            <a:ea typeface="ＭＳ Ｐゴシック" pitchFamily="8" charset="-128"/>
            <a:cs typeface="ＭＳ Ｐゴシック" pitchFamily="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8" charset="0"/>
            <a:ea typeface="ＭＳ Ｐゴシック" pitchFamily="8" charset="-128"/>
            <a:cs typeface="ＭＳ Ｐゴシック"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8" charset="0"/>
            <a:ea typeface="ＭＳ Ｐゴシック" pitchFamily="8" charset="-128"/>
            <a:cs typeface="ＭＳ Ｐゴシック" pitchFamily="8" charset="-128"/>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2004:Templates:Presentations:Designs:Frame</Template>
  <TotalTime>4146</TotalTime>
  <Words>4244</Words>
  <Application>Microsoft Macintosh PowerPoint</Application>
  <PresentationFormat>On-screen Show (4:3)</PresentationFormat>
  <Paragraphs>818</Paragraphs>
  <Slides>97</Slides>
  <Notes>87</Notes>
  <HiddenSlides>0</HiddenSlides>
  <MMClips>0</MMClips>
  <ScaleCrop>false</ScaleCrop>
  <HeadingPairs>
    <vt:vector size="6" baseType="variant">
      <vt:variant>
        <vt:lpstr>Fonts Used</vt:lpstr>
      </vt:variant>
      <vt:variant>
        <vt:i4>23</vt:i4>
      </vt:variant>
      <vt:variant>
        <vt:lpstr>Theme</vt:lpstr>
      </vt:variant>
      <vt:variant>
        <vt:i4>41</vt:i4>
      </vt:variant>
      <vt:variant>
        <vt:lpstr>Slide Titles</vt:lpstr>
      </vt:variant>
      <vt:variant>
        <vt:i4>97</vt:i4>
      </vt:variant>
    </vt:vector>
  </HeadingPairs>
  <TitlesOfParts>
    <vt:vector size="161" baseType="lpstr">
      <vt:lpstr>B VAG Rounded Bold</vt:lpstr>
      <vt:lpstr>Chicago</vt:lpstr>
      <vt:lpstr>MS PGothic</vt:lpstr>
      <vt:lpstr>MS PGothic</vt:lpstr>
      <vt:lpstr>NSimSun</vt:lpstr>
      <vt:lpstr>Osaka</vt:lpstr>
      <vt:lpstr>PerryGothic Regular</vt:lpstr>
      <vt:lpstr>新細明體</vt:lpstr>
      <vt:lpstr>SimHei</vt:lpstr>
      <vt:lpstr>SimHei</vt:lpstr>
      <vt:lpstr>SimSun</vt:lpstr>
      <vt:lpstr>ヒラギノ角ゴ Pro W3</vt:lpstr>
      <vt:lpstr>Arial</vt:lpstr>
      <vt:lpstr>Arial Black</vt:lpstr>
      <vt:lpstr>Calibri</vt:lpstr>
      <vt:lpstr>Comic Sans MS</vt:lpstr>
      <vt:lpstr>Geneva</vt:lpstr>
      <vt:lpstr>Helvetica</vt:lpstr>
      <vt:lpstr>Monotype Sorts</vt:lpstr>
      <vt:lpstr>Tahoma</vt:lpstr>
      <vt:lpstr>Times</vt:lpstr>
      <vt:lpstr>Times New Roman</vt:lpstr>
      <vt:lpstr>Wingdings</vt:lpstr>
      <vt:lpstr>Textured</vt:lpstr>
      <vt:lpstr>Gleam</vt:lpstr>
      <vt:lpstr>Frame</vt:lpstr>
      <vt:lpstr>Full Moon</vt:lpstr>
      <vt:lpstr>Default Design</vt:lpstr>
      <vt:lpstr>1_Blank Presentation</vt:lpstr>
      <vt:lpstr>Bold Stripes</vt:lpstr>
      <vt:lpstr>1_Orbit</vt:lpstr>
      <vt:lpstr>49_Blank Presentation</vt:lpstr>
      <vt:lpstr>1_Pulse</vt:lpstr>
      <vt:lpstr>88_Office Theme</vt:lpstr>
      <vt:lpstr>1_Mountain</vt:lpstr>
      <vt:lpstr>Fireball</vt:lpstr>
      <vt:lpstr>6_Default Design</vt:lpstr>
      <vt:lpstr>25_Office Theme</vt:lpstr>
      <vt:lpstr>Beam</vt:lpstr>
      <vt:lpstr>4_Blank Presentation</vt:lpstr>
      <vt:lpstr>Orbit</vt:lpstr>
      <vt:lpstr>Office Theme</vt:lpstr>
      <vt:lpstr>1_Fireball</vt:lpstr>
      <vt:lpstr>1_Default Design</vt:lpstr>
      <vt:lpstr>2_Blank Presentation</vt:lpstr>
      <vt:lpstr>1_Crumple</vt:lpstr>
      <vt:lpstr>3_Blank Presentation</vt:lpstr>
      <vt:lpstr>5_Blank Presentation</vt:lpstr>
      <vt:lpstr>Pulse</vt:lpstr>
      <vt:lpstr>Refined</vt:lpstr>
      <vt:lpstr>Stream</vt:lpstr>
      <vt:lpstr>6_Blank Presentation</vt:lpstr>
      <vt:lpstr>1_Medicine</vt:lpstr>
      <vt:lpstr>2_Pulse</vt:lpstr>
      <vt:lpstr>2_Glare</vt:lpstr>
      <vt:lpstr>9_Blank Presentation</vt:lpstr>
      <vt:lpstr>1_Earth</vt:lpstr>
      <vt:lpstr>57_Blank Presentation</vt:lpstr>
      <vt:lpstr>4_untitled 3</vt:lpstr>
      <vt:lpstr>2_untitled 3</vt:lpstr>
      <vt:lpstr>2_Default Design</vt:lpstr>
      <vt:lpstr>2_Textured</vt:lpstr>
      <vt:lpstr>27_Default Design</vt:lpstr>
      <vt:lpstr>27_Office Theme</vt:lpstr>
      <vt:lpstr>上帝的国度</vt:lpstr>
      <vt:lpstr>国度的层面</vt:lpstr>
      <vt:lpstr>王国 图解 法表示 </vt:lpstr>
      <vt:lpstr>千禧年观</vt:lpstr>
      <vt:lpstr>启 示 录 20:1-3</vt:lpstr>
      <vt:lpstr>启 示 录 20:4</vt:lpstr>
      <vt:lpstr>启 示 录 20:5-6</vt:lpstr>
      <vt:lpstr>千禧年两个主要的问题 </vt:lpstr>
      <vt:lpstr>基本的比较</vt:lpstr>
      <vt:lpstr>各个世纪提倡的千禧年</vt:lpstr>
      <vt:lpstr>无千禧年论</vt:lpstr>
      <vt:lpstr>千禧年后论</vt:lpstr>
      <vt:lpstr>千禧年前论</vt:lpstr>
      <vt:lpstr>民族相信以色列是否有一个未来?</vt:lpstr>
      <vt:lpstr>磨难之前千禧年前论</vt:lpstr>
      <vt:lpstr>有什么不同？</vt:lpstr>
      <vt:lpstr>有什么不同？</vt:lpstr>
      <vt:lpstr>有什么不同？</vt:lpstr>
      <vt:lpstr>有什么不同？</vt:lpstr>
      <vt:lpstr>一个确实大卫王国的后裔</vt:lpstr>
      <vt:lpstr>神的国度被延迟了?</vt:lpstr>
      <vt:lpstr>一个真正的 政治王国</vt:lpstr>
      <vt:lpstr>基督的未来 在耶路撒冷掌权</vt:lpstr>
      <vt:lpstr>这个世界到底发生了什么事?</vt:lpstr>
      <vt:lpstr>这个世界到底发生了什么事?</vt:lpstr>
      <vt:lpstr>当基督掌管这世界时， 世界将是怎样的呢?</vt:lpstr>
      <vt:lpstr>在以赛亚时期的生活 (主前735年)</vt:lpstr>
      <vt:lpstr>PowerPoint Presentation</vt:lpstr>
      <vt:lpstr>以赛亚六十五年的先知部 (主前 745 至 680)</vt:lpstr>
      <vt:lpstr>以赛亚书1章</vt:lpstr>
      <vt:lpstr>法庭的程序</vt:lpstr>
      <vt:lpstr>以赛亚书1章的含义</vt:lpstr>
      <vt:lpstr>两段主要的经文:</vt:lpstr>
      <vt:lpstr>I. 耶稣将带给世界真理 和平安 (2:1-5).</vt:lpstr>
      <vt:lpstr>基督将在圣殿的山教导 所有的人民 (2:1-3) </vt:lpstr>
      <vt:lpstr>PowerPoint Presentation</vt:lpstr>
      <vt:lpstr>所罗门的圣殿</vt:lpstr>
      <vt:lpstr>所罗门的圣殿</vt:lpstr>
      <vt:lpstr>所罗门的圣殿</vt:lpstr>
      <vt:lpstr>所罗门的圣殿</vt:lpstr>
      <vt:lpstr>荣耀离去</vt:lpstr>
      <vt:lpstr>荣耀归回</vt:lpstr>
      <vt:lpstr>今日的圣山不足以建以西结书里所提的圣殿</vt:lpstr>
      <vt:lpstr>谁抄袭谁?</vt:lpstr>
      <vt:lpstr>谁抄袭谁?</vt:lpstr>
      <vt:lpstr>谁抄袭谁?</vt:lpstr>
      <vt:lpstr>千年耶路撒冷</vt:lpstr>
      <vt:lpstr>48个利未的城市</vt:lpstr>
      <vt:lpstr>教师</vt:lpstr>
      <vt:lpstr>耶稣将带给世界平安(2:4) </vt:lpstr>
      <vt:lpstr>纽约 联合国大夏</vt:lpstr>
      <vt:lpstr>PowerPoint Presentation</vt:lpstr>
      <vt:lpstr>United Nations Building, New York</vt:lpstr>
      <vt:lpstr>以赛亚 11:6-9</vt:lpstr>
      <vt:lpstr>“我的天啊！狮子、老虎和熊！”</vt:lpstr>
      <vt:lpstr>熊名为巴鲁Baloo，狮子名为里奥Leo以及老虎名为谢利 Shere Khan (它们被称为 BLT) </vt:lpstr>
      <vt:lpstr>“Lions, Tigers &amp; Bears! Oh, My!”</vt:lpstr>
      <vt:lpstr>“Lions, Tigers &amp; Bears! Oh, My!”</vt:lpstr>
      <vt:lpstr>“Lions, Tigers &amp; Bears! Oh, My!”</vt:lpstr>
      <vt:lpstr>“Lions, Tigers &amp; Bears! Oh, My!”</vt:lpstr>
      <vt:lpstr>“Lions, Tigers &amp; Bears! Oh, My!”</vt:lpstr>
      <vt:lpstr>“Lions, Tigers &amp; Bears! Oh, My!”</vt:lpstr>
      <vt:lpstr>“Lions, Tigers &amp; Bears! Oh, My!”</vt:lpstr>
      <vt:lpstr>PowerPoint Presentation</vt:lpstr>
      <vt:lpstr>I. 耶稣将带给世界真理 和平安 (2:1-5).</vt:lpstr>
      <vt:lpstr>PowerPoint Presentation</vt:lpstr>
      <vt:lpstr>"到那日，从耶和华那里发生的苗必华美荣耀；那地的果实成为以色列那些逃脱的人的夸耀和光荣。" (4:2 CNV).</vt:lpstr>
      <vt:lpstr>The Branch</vt:lpstr>
      <vt:lpstr>"到那日，从耶和华那里发生的苗必华美荣耀；那地的果实成为以色列那些逃脱的人的夸耀和光荣。"  (4:2 CNV).</vt:lpstr>
      <vt:lpstr>PowerPoint Presentation</vt:lpstr>
      <vt:lpstr>基督将使在耶路撒冷遗留的凡人 成为圣洁。（4：3-4）</vt:lpstr>
      <vt:lpstr>末世事件时序</vt:lpstr>
      <vt:lpstr>基督将保护耶路撒冷的公民不受太阳晒也不被雨淋。 (4:5-6).</vt:lpstr>
      <vt:lpstr>主要的概念</vt:lpstr>
      <vt:lpstr>Main Idea</vt:lpstr>
      <vt:lpstr>启 示 录  20:4-6  简图 </vt:lpstr>
      <vt:lpstr>千禧年的目的</vt:lpstr>
      <vt:lpstr>“你们不知道圣徒要审判世界吗？既然世界要由你们来审判，难道你们不配审判这些最小的事吗？ 你们不知道我们要审判天使吗？何况今生的事呢？” (林前 6:2-3 CNVS)</vt:lpstr>
      <vt:lpstr>千禧年的目的</vt:lpstr>
      <vt:lpstr>千禧年的目的</vt:lpstr>
      <vt:lpstr>令人难以置信的长寿命!</vt:lpstr>
      <vt:lpstr>千禧年的目的</vt:lpstr>
      <vt:lpstr>Christ will have a Spirit-led and righteous rule (11:1-5)</vt:lpstr>
      <vt:lpstr>千禧年的目的</vt:lpstr>
      <vt:lpstr>Abraham</vt:lpstr>
      <vt:lpstr>三个应许</vt:lpstr>
      <vt:lpstr>上帝应许亚伯拉罕地区的边境</vt:lpstr>
      <vt:lpstr>无条件契约的各层面</vt:lpstr>
      <vt:lpstr>关键字</vt:lpstr>
      <vt:lpstr>主题</vt:lpstr>
      <vt:lpstr>既然耶稣将掌管全地，你现在就应当服事他好让你以后可以与他一同管理 (2:5)!</vt:lpstr>
      <vt:lpstr>主治万方</vt:lpstr>
      <vt:lpstr>主治万方</vt:lpstr>
      <vt:lpstr>主治万方</vt:lpstr>
      <vt:lpstr>主治万方</vt:lpstr>
      <vt:lpstr>Black</vt:lpstr>
      <vt:lpstr>末世论 • BibleStudyDownloads.org</vt:lpstr>
    </vt:vector>
  </TitlesOfParts>
  <Company>SBC</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 Griffith</dc:creator>
  <cp:lastModifiedBy>Rick Griffith</cp:lastModifiedBy>
  <cp:revision>157</cp:revision>
  <dcterms:created xsi:type="dcterms:W3CDTF">2005-03-04T01:35:56Z</dcterms:created>
  <dcterms:modified xsi:type="dcterms:W3CDTF">2018-09-18T06:06:04Z</dcterms:modified>
</cp:coreProperties>
</file>